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29_6CDC7A79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  <p:sldMasterId id="2147483666" r:id="rId5"/>
    <p:sldMasterId id="2147483676" r:id="rId6"/>
  </p:sldMasterIdLst>
  <p:notesMasterIdLst>
    <p:notesMasterId r:id="rId37"/>
  </p:notesMasterIdLst>
  <p:sldIdLst>
    <p:sldId id="263" r:id="rId7"/>
    <p:sldId id="257" r:id="rId8"/>
    <p:sldId id="277" r:id="rId9"/>
    <p:sldId id="267" r:id="rId10"/>
    <p:sldId id="268" r:id="rId11"/>
    <p:sldId id="270" r:id="rId12"/>
    <p:sldId id="275" r:id="rId13"/>
    <p:sldId id="276" r:id="rId14"/>
    <p:sldId id="274" r:id="rId15"/>
    <p:sldId id="266" r:id="rId16"/>
    <p:sldId id="258" r:id="rId17"/>
    <p:sldId id="269" r:id="rId18"/>
    <p:sldId id="296" r:id="rId19"/>
    <p:sldId id="259" r:id="rId20"/>
    <p:sldId id="285" r:id="rId21"/>
    <p:sldId id="261" r:id="rId22"/>
    <p:sldId id="286" r:id="rId23"/>
    <p:sldId id="287" r:id="rId24"/>
    <p:sldId id="295" r:id="rId25"/>
    <p:sldId id="265" r:id="rId26"/>
    <p:sldId id="278" r:id="rId27"/>
    <p:sldId id="283" r:id="rId28"/>
    <p:sldId id="279" r:id="rId29"/>
    <p:sldId id="284" r:id="rId30"/>
    <p:sldId id="280" r:id="rId31"/>
    <p:sldId id="281" r:id="rId32"/>
    <p:sldId id="282" r:id="rId33"/>
    <p:sldId id="297" r:id="rId34"/>
    <p:sldId id="273" r:id="rId35"/>
    <p:sldId id="26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6DC1A9-38AC-94A6-BB2C-38B1843DD09B}" name="Green, Jessie" initials="JG" userId="S::gre214@osumc.edu::69c6d47c-b18f-4541-aa69-b58c9ae04142" providerId="AD"/>
  <p188:author id="{AE107FB4-9C17-DC08-9F6A-9E22CEBD0D3E}" name="Krainz Edison, Karen" initials="KK" userId="S::krai04@osumc.edu::cf4e65e8-5cab-4139-bcf4-c1552e9e13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5850B-1968-452C-8CD0-B1A7E4B84D4E}" v="51" dt="2025-04-04T03:50:27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ainz Edison, Karen" userId="cf4e65e8-5cab-4139-bcf4-c1552e9e1309" providerId="ADAL" clId="{2095850B-1968-452C-8CD0-B1A7E4B84D4E}"/>
    <pc:docChg chg="undo custSel addSld delSld modSld sldOrd">
      <pc:chgData name="Krainz Edison, Karen" userId="cf4e65e8-5cab-4139-bcf4-c1552e9e1309" providerId="ADAL" clId="{2095850B-1968-452C-8CD0-B1A7E4B84D4E}" dt="2025-04-04T03:54:49.581" v="1785" actId="20577"/>
      <pc:docMkLst>
        <pc:docMk/>
      </pc:docMkLst>
      <pc:sldChg chg="del">
        <pc:chgData name="Krainz Edison, Karen" userId="cf4e65e8-5cab-4139-bcf4-c1552e9e1309" providerId="ADAL" clId="{2095850B-1968-452C-8CD0-B1A7E4B84D4E}" dt="2025-04-04T03:02:16.851" v="12" actId="2696"/>
        <pc:sldMkLst>
          <pc:docMk/>
          <pc:sldMk cId="2425008456" sldId="256"/>
        </pc:sldMkLst>
      </pc:sldChg>
      <pc:sldChg chg="add">
        <pc:chgData name="Krainz Edison, Karen" userId="cf4e65e8-5cab-4139-bcf4-c1552e9e1309" providerId="ADAL" clId="{2095850B-1968-452C-8CD0-B1A7E4B84D4E}" dt="2025-04-04T03:00:17.756" v="1"/>
        <pc:sldMkLst>
          <pc:docMk/>
          <pc:sldMk cId="264238401" sldId="257"/>
        </pc:sldMkLst>
      </pc:sldChg>
      <pc:sldChg chg="modSp add mod modClrScheme chgLayout">
        <pc:chgData name="Krainz Edison, Karen" userId="cf4e65e8-5cab-4139-bcf4-c1552e9e1309" providerId="ADAL" clId="{2095850B-1968-452C-8CD0-B1A7E4B84D4E}" dt="2025-04-04T03:31:49.846" v="1361" actId="1036"/>
        <pc:sldMkLst>
          <pc:docMk/>
          <pc:sldMk cId="2198120647" sldId="258"/>
        </pc:sldMkLst>
        <pc:spChg chg="mod ord">
          <ac:chgData name="Krainz Edison, Karen" userId="cf4e65e8-5cab-4139-bcf4-c1552e9e1309" providerId="ADAL" clId="{2095850B-1968-452C-8CD0-B1A7E4B84D4E}" dt="2025-04-04T03:29:49.794" v="1200" actId="700"/>
          <ac:spMkLst>
            <pc:docMk/>
            <pc:sldMk cId="2198120647" sldId="258"/>
            <ac:spMk id="2" creationId="{AECACCF4-9D95-CC4A-60CE-D0E8F92C8107}"/>
          </ac:spMkLst>
        </pc:spChg>
        <pc:spChg chg="mod ord">
          <ac:chgData name="Krainz Edison, Karen" userId="cf4e65e8-5cab-4139-bcf4-c1552e9e1309" providerId="ADAL" clId="{2095850B-1968-452C-8CD0-B1A7E4B84D4E}" dt="2025-04-04T03:31:49.846" v="1361" actId="1036"/>
          <ac:spMkLst>
            <pc:docMk/>
            <pc:sldMk cId="2198120647" sldId="258"/>
            <ac:spMk id="3" creationId="{3903E3CB-87CE-4280-FC71-0021AB9B28A6}"/>
          </ac:spMkLst>
        </pc:spChg>
        <pc:picChg chg="mod ord">
          <ac:chgData name="Krainz Edison, Karen" userId="cf4e65e8-5cab-4139-bcf4-c1552e9e1309" providerId="ADAL" clId="{2095850B-1968-452C-8CD0-B1A7E4B84D4E}" dt="2025-04-04T03:30:52.265" v="1323" actId="171"/>
          <ac:picMkLst>
            <pc:docMk/>
            <pc:sldMk cId="2198120647" sldId="258"/>
            <ac:picMk id="9" creationId="{CC840947-6218-5C83-D50A-90C2C89597E3}"/>
          </ac:picMkLst>
        </pc:picChg>
        <pc:picChg chg="mod">
          <ac:chgData name="Krainz Edison, Karen" userId="cf4e65e8-5cab-4139-bcf4-c1552e9e1309" providerId="ADAL" clId="{2095850B-1968-452C-8CD0-B1A7E4B84D4E}" dt="2025-04-04T03:30:27.173" v="1296" actId="1038"/>
          <ac:picMkLst>
            <pc:docMk/>
            <pc:sldMk cId="2198120647" sldId="258"/>
            <ac:picMk id="11" creationId="{760C716B-FAE6-3FD5-03C3-49CED834F209}"/>
          </ac:picMkLst>
        </pc:picChg>
      </pc:sldChg>
      <pc:sldChg chg="modSp add mod">
        <pc:chgData name="Krainz Edison, Karen" userId="cf4e65e8-5cab-4139-bcf4-c1552e9e1309" providerId="ADAL" clId="{2095850B-1968-452C-8CD0-B1A7E4B84D4E}" dt="2025-04-04T03:05:20.651" v="21" actId="27636"/>
        <pc:sldMkLst>
          <pc:docMk/>
          <pc:sldMk cId="2592254521" sldId="259"/>
        </pc:sldMkLst>
        <pc:spChg chg="mod">
          <ac:chgData name="Krainz Edison, Karen" userId="cf4e65e8-5cab-4139-bcf4-c1552e9e1309" providerId="ADAL" clId="{2095850B-1968-452C-8CD0-B1A7E4B84D4E}" dt="2025-04-04T03:05:20.651" v="21" actId="27636"/>
          <ac:spMkLst>
            <pc:docMk/>
            <pc:sldMk cId="2592254521" sldId="259"/>
            <ac:spMk id="2" creationId="{DBC912B6-547F-935A-97E0-B356D031561A}"/>
          </ac:spMkLst>
        </pc:spChg>
      </pc:sldChg>
      <pc:sldChg chg="modSp add mod">
        <pc:chgData name="Krainz Edison, Karen" userId="cf4e65e8-5cab-4139-bcf4-c1552e9e1309" providerId="ADAL" clId="{2095850B-1968-452C-8CD0-B1A7E4B84D4E}" dt="2025-04-04T03:36:38.710" v="1439" actId="1076"/>
        <pc:sldMkLst>
          <pc:docMk/>
          <pc:sldMk cId="0" sldId="261"/>
        </pc:sldMkLst>
        <pc:picChg chg="mod">
          <ac:chgData name="Krainz Edison, Karen" userId="cf4e65e8-5cab-4139-bcf4-c1552e9e1309" providerId="ADAL" clId="{2095850B-1968-452C-8CD0-B1A7E4B84D4E}" dt="2025-04-04T03:36:38.710" v="1439" actId="1076"/>
          <ac:picMkLst>
            <pc:docMk/>
            <pc:sldMk cId="0" sldId="261"/>
            <ac:picMk id="204" creationId="{00000000-0000-0000-0000-000000000000}"/>
          </ac:picMkLst>
        </pc:picChg>
      </pc:sldChg>
      <pc:sldChg chg="del">
        <pc:chgData name="Krainz Edison, Karen" userId="cf4e65e8-5cab-4139-bcf4-c1552e9e1309" providerId="ADAL" clId="{2095850B-1968-452C-8CD0-B1A7E4B84D4E}" dt="2025-04-04T03:02:07.809" v="11" actId="2696"/>
        <pc:sldMkLst>
          <pc:docMk/>
          <pc:sldMk cId="172243838" sldId="261"/>
        </pc:sldMkLst>
      </pc:sldChg>
      <pc:sldChg chg="del">
        <pc:chgData name="Krainz Edison, Karen" userId="cf4e65e8-5cab-4139-bcf4-c1552e9e1309" providerId="ADAL" clId="{2095850B-1968-452C-8CD0-B1A7E4B84D4E}" dt="2025-04-04T03:02:22.756" v="13" actId="2696"/>
        <pc:sldMkLst>
          <pc:docMk/>
          <pc:sldMk cId="4263693252" sldId="262"/>
        </pc:sldMkLst>
      </pc:sldChg>
      <pc:sldChg chg="modSp add mod">
        <pc:chgData name="Krainz Edison, Karen" userId="cf4e65e8-5cab-4139-bcf4-c1552e9e1309" providerId="ADAL" clId="{2095850B-1968-452C-8CD0-B1A7E4B84D4E}" dt="2025-04-04T03:50:27.791" v="1698" actId="27636"/>
        <pc:sldMkLst>
          <pc:docMk/>
          <pc:sldMk cId="947181649" sldId="263"/>
        </pc:sldMkLst>
        <pc:spChg chg="mod">
          <ac:chgData name="Krainz Edison, Karen" userId="cf4e65e8-5cab-4139-bcf4-c1552e9e1309" providerId="ADAL" clId="{2095850B-1968-452C-8CD0-B1A7E4B84D4E}" dt="2025-04-04T03:50:27.791" v="1698" actId="27636"/>
          <ac:spMkLst>
            <pc:docMk/>
            <pc:sldMk cId="947181649" sldId="263"/>
            <ac:spMk id="2" creationId="{A3E06324-A981-9BE7-4BB6-2B3E40475A58}"/>
          </ac:spMkLst>
        </pc:spChg>
      </pc:sldChg>
      <pc:sldChg chg="modSp add mod">
        <pc:chgData name="Krainz Edison, Karen" userId="cf4e65e8-5cab-4139-bcf4-c1552e9e1309" providerId="ADAL" clId="{2095850B-1968-452C-8CD0-B1A7E4B84D4E}" dt="2025-04-04T03:49:50.601" v="1696" actId="114"/>
        <pc:sldMkLst>
          <pc:docMk/>
          <pc:sldMk cId="1095694305" sldId="264"/>
        </pc:sldMkLst>
        <pc:spChg chg="mod">
          <ac:chgData name="Krainz Edison, Karen" userId="cf4e65e8-5cab-4139-bcf4-c1552e9e1309" providerId="ADAL" clId="{2095850B-1968-452C-8CD0-B1A7E4B84D4E}" dt="2025-04-04T03:49:44.563" v="1695"/>
          <ac:spMkLst>
            <pc:docMk/>
            <pc:sldMk cId="1095694305" sldId="264"/>
            <ac:spMk id="2" creationId="{03BBEDCB-A1AE-7559-2EC4-A8E72CE48E39}"/>
          </ac:spMkLst>
        </pc:spChg>
        <pc:spChg chg="mod">
          <ac:chgData name="Krainz Edison, Karen" userId="cf4e65e8-5cab-4139-bcf4-c1552e9e1309" providerId="ADAL" clId="{2095850B-1968-452C-8CD0-B1A7E4B84D4E}" dt="2025-04-04T03:49:50.601" v="1696" actId="114"/>
          <ac:spMkLst>
            <pc:docMk/>
            <pc:sldMk cId="1095694305" sldId="264"/>
            <ac:spMk id="3" creationId="{00BE0769-A4CD-5417-AC99-FEA22AAB77CB}"/>
          </ac:spMkLst>
        </pc:spChg>
      </pc:sldChg>
      <pc:sldChg chg="modSp add mod">
        <pc:chgData name="Krainz Edison, Karen" userId="cf4e65e8-5cab-4139-bcf4-c1552e9e1309" providerId="ADAL" clId="{2095850B-1968-452C-8CD0-B1A7E4B84D4E}" dt="2025-04-04T03:39:37.571" v="1488" actId="255"/>
        <pc:sldMkLst>
          <pc:docMk/>
          <pc:sldMk cId="814738693" sldId="265"/>
        </pc:sldMkLst>
        <pc:spChg chg="mod">
          <ac:chgData name="Krainz Edison, Karen" userId="cf4e65e8-5cab-4139-bcf4-c1552e9e1309" providerId="ADAL" clId="{2095850B-1968-452C-8CD0-B1A7E4B84D4E}" dt="2025-04-04T03:39:37.571" v="1488" actId="255"/>
          <ac:spMkLst>
            <pc:docMk/>
            <pc:sldMk cId="814738693" sldId="265"/>
            <ac:spMk id="2" creationId="{989FDD05-E6C4-9489-D6B5-968D88D4C817}"/>
          </ac:spMkLst>
        </pc:spChg>
      </pc:sldChg>
      <pc:sldChg chg="modSp add mod ord">
        <pc:chgData name="Krainz Edison, Karen" userId="cf4e65e8-5cab-4139-bcf4-c1552e9e1309" providerId="ADAL" clId="{2095850B-1968-452C-8CD0-B1A7E4B84D4E}" dt="2025-04-04T03:25:21.910" v="1082" actId="1036"/>
        <pc:sldMkLst>
          <pc:docMk/>
          <pc:sldMk cId="59280190" sldId="266"/>
        </pc:sldMkLst>
        <pc:spChg chg="mod">
          <ac:chgData name="Krainz Edison, Karen" userId="cf4e65e8-5cab-4139-bcf4-c1552e9e1309" providerId="ADAL" clId="{2095850B-1968-452C-8CD0-B1A7E4B84D4E}" dt="2025-04-04T03:25:21.910" v="1082" actId="1036"/>
          <ac:spMkLst>
            <pc:docMk/>
            <pc:sldMk cId="59280190" sldId="266"/>
            <ac:spMk id="3" creationId="{3BF793F5-6F8F-4DF9-7696-F8A3BE89FBE4}"/>
          </ac:spMkLst>
        </pc:spChg>
      </pc:sldChg>
      <pc:sldChg chg="addSp modSp add mod modClrScheme chgLayout modNotesTx">
        <pc:chgData name="Krainz Edison, Karen" userId="cf4e65e8-5cab-4139-bcf4-c1552e9e1309" providerId="ADAL" clId="{2095850B-1968-452C-8CD0-B1A7E4B84D4E}" dt="2025-04-04T03:53:25.738" v="1776" actId="27636"/>
        <pc:sldMkLst>
          <pc:docMk/>
          <pc:sldMk cId="982579906" sldId="267"/>
        </pc:sldMkLst>
        <pc:spChg chg="mod ord">
          <ac:chgData name="Krainz Edison, Karen" userId="cf4e65e8-5cab-4139-bcf4-c1552e9e1309" providerId="ADAL" clId="{2095850B-1968-452C-8CD0-B1A7E4B84D4E}" dt="2025-04-04T03:51:12.663" v="1730" actId="1035"/>
          <ac:spMkLst>
            <pc:docMk/>
            <pc:sldMk cId="982579906" sldId="267"/>
            <ac:spMk id="2" creationId="{2C840252-45AA-9960-A6F3-D8FAA1476BF1}"/>
          </ac:spMkLst>
        </pc:spChg>
        <pc:spChg chg="mod ord">
          <ac:chgData name="Krainz Edison, Karen" userId="cf4e65e8-5cab-4139-bcf4-c1552e9e1309" providerId="ADAL" clId="{2095850B-1968-452C-8CD0-B1A7E4B84D4E}" dt="2025-04-04T03:53:25.738" v="1776" actId="27636"/>
          <ac:spMkLst>
            <pc:docMk/>
            <pc:sldMk cId="982579906" sldId="267"/>
            <ac:spMk id="3" creationId="{113C306A-717D-66B6-6F2B-3A17A326D1D9}"/>
          </ac:spMkLst>
        </pc:spChg>
        <pc:spChg chg="add mod">
          <ac:chgData name="Krainz Edison, Karen" userId="cf4e65e8-5cab-4139-bcf4-c1552e9e1309" providerId="ADAL" clId="{2095850B-1968-452C-8CD0-B1A7E4B84D4E}" dt="2025-04-04T03:52:09.064" v="1759" actId="1035"/>
          <ac:spMkLst>
            <pc:docMk/>
            <pc:sldMk cId="982579906" sldId="267"/>
            <ac:spMk id="7" creationId="{B6205C72-C67B-0DCC-2535-53C31D992F23}"/>
          </ac:spMkLst>
        </pc:spChg>
        <pc:picChg chg="mod">
          <ac:chgData name="Krainz Edison, Karen" userId="cf4e65e8-5cab-4139-bcf4-c1552e9e1309" providerId="ADAL" clId="{2095850B-1968-452C-8CD0-B1A7E4B84D4E}" dt="2025-04-04T03:17:09.622" v="827" actId="1035"/>
          <ac:picMkLst>
            <pc:docMk/>
            <pc:sldMk cId="982579906" sldId="267"/>
            <ac:picMk id="4" creationId="{3750F679-898D-E1C8-E568-BD37289CE282}"/>
          </ac:picMkLst>
        </pc:picChg>
        <pc:picChg chg="mod">
          <ac:chgData name="Krainz Edison, Karen" userId="cf4e65e8-5cab-4139-bcf4-c1552e9e1309" providerId="ADAL" clId="{2095850B-1968-452C-8CD0-B1A7E4B84D4E}" dt="2025-04-04T03:18:57.187" v="950" actId="1076"/>
          <ac:picMkLst>
            <pc:docMk/>
            <pc:sldMk cId="982579906" sldId="267"/>
            <ac:picMk id="5" creationId="{1A2D10DA-90FE-9589-E6D3-C443DF9861CB}"/>
          </ac:picMkLst>
        </pc:picChg>
      </pc:sldChg>
      <pc:sldChg chg="modSp add mod modClrScheme chgLayout">
        <pc:chgData name="Krainz Edison, Karen" userId="cf4e65e8-5cab-4139-bcf4-c1552e9e1309" providerId="ADAL" clId="{2095850B-1968-452C-8CD0-B1A7E4B84D4E}" dt="2025-04-04T03:54:49.581" v="1785" actId="20577"/>
        <pc:sldMkLst>
          <pc:docMk/>
          <pc:sldMk cId="1648318223" sldId="268"/>
        </pc:sldMkLst>
        <pc:spChg chg="mod ord">
          <ac:chgData name="Krainz Edison, Karen" userId="cf4e65e8-5cab-4139-bcf4-c1552e9e1309" providerId="ADAL" clId="{2095850B-1968-452C-8CD0-B1A7E4B84D4E}" dt="2025-04-04T03:26:45.673" v="1090" actId="255"/>
          <ac:spMkLst>
            <pc:docMk/>
            <pc:sldMk cId="1648318223" sldId="268"/>
            <ac:spMk id="2" creationId="{C0792238-108B-6057-2A1A-185F75241AA7}"/>
          </ac:spMkLst>
        </pc:spChg>
        <pc:spChg chg="mod ord">
          <ac:chgData name="Krainz Edison, Karen" userId="cf4e65e8-5cab-4139-bcf4-c1552e9e1309" providerId="ADAL" clId="{2095850B-1968-452C-8CD0-B1A7E4B84D4E}" dt="2025-04-04T03:54:49.581" v="1785" actId="20577"/>
          <ac:spMkLst>
            <pc:docMk/>
            <pc:sldMk cId="1648318223" sldId="268"/>
            <ac:spMk id="3" creationId="{482F1679-E6A7-7EFF-9E8A-087FC2C7BAD2}"/>
          </ac:spMkLst>
        </pc:spChg>
      </pc:sldChg>
      <pc:sldChg chg="modSp add mod modClrScheme chgLayout">
        <pc:chgData name="Krainz Edison, Karen" userId="cf4e65e8-5cab-4139-bcf4-c1552e9e1309" providerId="ADAL" clId="{2095850B-1968-452C-8CD0-B1A7E4B84D4E}" dt="2025-04-04T03:33:39.202" v="1387" actId="207"/>
        <pc:sldMkLst>
          <pc:docMk/>
          <pc:sldMk cId="1555481367" sldId="269"/>
        </pc:sldMkLst>
        <pc:spChg chg="mod ord">
          <ac:chgData name="Krainz Edison, Karen" userId="cf4e65e8-5cab-4139-bcf4-c1552e9e1309" providerId="ADAL" clId="{2095850B-1968-452C-8CD0-B1A7E4B84D4E}" dt="2025-04-04T03:33:39.202" v="1387" actId="207"/>
          <ac:spMkLst>
            <pc:docMk/>
            <pc:sldMk cId="1555481367" sldId="269"/>
            <ac:spMk id="2" creationId="{C8FFA25F-23CE-3D7B-A225-B23F1C6BBAFE}"/>
          </ac:spMkLst>
        </pc:spChg>
        <pc:spChg chg="mod ord">
          <ac:chgData name="Krainz Edison, Karen" userId="cf4e65e8-5cab-4139-bcf4-c1552e9e1309" providerId="ADAL" clId="{2095850B-1968-452C-8CD0-B1A7E4B84D4E}" dt="2025-04-04T03:33:22.174" v="1384" actId="20577"/>
          <ac:spMkLst>
            <pc:docMk/>
            <pc:sldMk cId="1555481367" sldId="269"/>
            <ac:spMk id="3" creationId="{B0935713-E2E8-8BE7-9660-AD66B59FB9ED}"/>
          </ac:spMkLst>
        </pc:spChg>
      </pc:sldChg>
      <pc:sldChg chg="modSp add mod">
        <pc:chgData name="Krainz Edison, Karen" userId="cf4e65e8-5cab-4139-bcf4-c1552e9e1309" providerId="ADAL" clId="{2095850B-1968-452C-8CD0-B1A7E4B84D4E}" dt="2025-04-04T03:23:14.353" v="1052" actId="1035"/>
        <pc:sldMkLst>
          <pc:docMk/>
          <pc:sldMk cId="2648438791" sldId="270"/>
        </pc:sldMkLst>
        <pc:spChg chg="mod">
          <ac:chgData name="Krainz Edison, Karen" userId="cf4e65e8-5cab-4139-bcf4-c1552e9e1309" providerId="ADAL" clId="{2095850B-1968-452C-8CD0-B1A7E4B84D4E}" dt="2025-04-04T03:22:52.289" v="1025" actId="1036"/>
          <ac:spMkLst>
            <pc:docMk/>
            <pc:sldMk cId="2648438791" sldId="270"/>
            <ac:spMk id="3" creationId="{09A5D959-67CE-6B9A-5352-D153A38CC737}"/>
          </ac:spMkLst>
        </pc:spChg>
        <pc:spChg chg="mod">
          <ac:chgData name="Krainz Edison, Karen" userId="cf4e65e8-5cab-4139-bcf4-c1552e9e1309" providerId="ADAL" clId="{2095850B-1968-452C-8CD0-B1A7E4B84D4E}" dt="2025-04-04T03:23:14.353" v="1052" actId="1035"/>
          <ac:spMkLst>
            <pc:docMk/>
            <pc:sldMk cId="2648438791" sldId="270"/>
            <ac:spMk id="6" creationId="{8F4F9EA6-4C2E-9001-2BBF-DFB2F8BB9AD7}"/>
          </ac:spMkLst>
        </pc:spChg>
      </pc:sldChg>
      <pc:sldChg chg="modSp add mod">
        <pc:chgData name="Krainz Edison, Karen" userId="cf4e65e8-5cab-4139-bcf4-c1552e9e1309" providerId="ADAL" clId="{2095850B-1968-452C-8CD0-B1A7E4B84D4E}" dt="2025-04-04T03:49:22.588" v="1692" actId="403"/>
        <pc:sldMkLst>
          <pc:docMk/>
          <pc:sldMk cId="4185113885" sldId="273"/>
        </pc:sldMkLst>
        <pc:spChg chg="mod">
          <ac:chgData name="Krainz Edison, Karen" userId="cf4e65e8-5cab-4139-bcf4-c1552e9e1309" providerId="ADAL" clId="{2095850B-1968-452C-8CD0-B1A7E4B84D4E}" dt="2025-04-04T03:48:50.647" v="1674" actId="255"/>
          <ac:spMkLst>
            <pc:docMk/>
            <pc:sldMk cId="4185113885" sldId="273"/>
            <ac:spMk id="2" creationId="{BA463647-B8E9-FAED-2B52-FD76113488CD}"/>
          </ac:spMkLst>
        </pc:spChg>
        <pc:spChg chg="mod">
          <ac:chgData name="Krainz Edison, Karen" userId="cf4e65e8-5cab-4139-bcf4-c1552e9e1309" providerId="ADAL" clId="{2095850B-1968-452C-8CD0-B1A7E4B84D4E}" dt="2025-04-04T03:49:22.588" v="1692" actId="403"/>
          <ac:spMkLst>
            <pc:docMk/>
            <pc:sldMk cId="4185113885" sldId="273"/>
            <ac:spMk id="3" creationId="{1672F0BF-6DF8-1E33-9223-5154EC818B8F}"/>
          </ac:spMkLst>
        </pc:spChg>
      </pc:sldChg>
      <pc:sldChg chg="modSp add mod">
        <pc:chgData name="Krainz Edison, Karen" userId="cf4e65e8-5cab-4139-bcf4-c1552e9e1309" providerId="ADAL" clId="{2095850B-1968-452C-8CD0-B1A7E4B84D4E}" dt="2025-04-04T03:24:51.292" v="1064" actId="2711"/>
        <pc:sldMkLst>
          <pc:docMk/>
          <pc:sldMk cId="4043792266" sldId="274"/>
        </pc:sldMkLst>
        <pc:spChg chg="mod">
          <ac:chgData name="Krainz Edison, Karen" userId="cf4e65e8-5cab-4139-bcf4-c1552e9e1309" providerId="ADAL" clId="{2095850B-1968-452C-8CD0-B1A7E4B84D4E}" dt="2025-04-04T03:24:51.292" v="1064" actId="2711"/>
          <ac:spMkLst>
            <pc:docMk/>
            <pc:sldMk cId="4043792266" sldId="274"/>
            <ac:spMk id="4" creationId="{047B4087-8E4D-3560-C44E-CF83CCFFAD73}"/>
          </ac:spMkLst>
        </pc:spChg>
      </pc:sldChg>
      <pc:sldChg chg="add">
        <pc:chgData name="Krainz Edison, Karen" userId="cf4e65e8-5cab-4139-bcf4-c1552e9e1309" providerId="ADAL" clId="{2095850B-1968-452C-8CD0-B1A7E4B84D4E}" dt="2025-04-04T03:00:55.010" v="5"/>
        <pc:sldMkLst>
          <pc:docMk/>
          <pc:sldMk cId="1062710384" sldId="275"/>
        </pc:sldMkLst>
      </pc:sldChg>
      <pc:sldChg chg="modSp add mod ord">
        <pc:chgData name="Krainz Edison, Karen" userId="cf4e65e8-5cab-4139-bcf4-c1552e9e1309" providerId="ADAL" clId="{2095850B-1968-452C-8CD0-B1A7E4B84D4E}" dt="2025-04-04T03:27:35.451" v="1093"/>
        <pc:sldMkLst>
          <pc:docMk/>
          <pc:sldMk cId="199886902" sldId="276"/>
        </pc:sldMkLst>
        <pc:spChg chg="mod">
          <ac:chgData name="Krainz Edison, Karen" userId="cf4e65e8-5cab-4139-bcf4-c1552e9e1309" providerId="ADAL" clId="{2095850B-1968-452C-8CD0-B1A7E4B84D4E}" dt="2025-04-04T03:01:00.763" v="7" actId="27636"/>
          <ac:spMkLst>
            <pc:docMk/>
            <pc:sldMk cId="199886902" sldId="276"/>
            <ac:spMk id="4" creationId="{99603ACD-807E-9F1C-1BF0-7D2E873E34D8}"/>
          </ac:spMkLst>
        </pc:spChg>
      </pc:sldChg>
      <pc:sldChg chg="modSp add mod">
        <pc:chgData name="Krainz Edison, Karen" userId="cf4e65e8-5cab-4139-bcf4-c1552e9e1309" providerId="ADAL" clId="{2095850B-1968-452C-8CD0-B1A7E4B84D4E}" dt="2025-04-04T03:10:01.010" v="50" actId="14100"/>
        <pc:sldMkLst>
          <pc:docMk/>
          <pc:sldMk cId="456825444" sldId="277"/>
        </pc:sldMkLst>
        <pc:picChg chg="mod">
          <ac:chgData name="Krainz Edison, Karen" userId="cf4e65e8-5cab-4139-bcf4-c1552e9e1309" providerId="ADAL" clId="{2095850B-1968-452C-8CD0-B1A7E4B84D4E}" dt="2025-04-04T03:10:01.010" v="50" actId="14100"/>
          <ac:picMkLst>
            <pc:docMk/>
            <pc:sldMk cId="456825444" sldId="277"/>
            <ac:picMk id="4" creationId="{47B8B1DF-D321-78F9-E14E-22C1C6905851}"/>
          </ac:picMkLst>
        </pc:picChg>
      </pc:sldChg>
      <pc:sldChg chg="modSp add mod">
        <pc:chgData name="Krainz Edison, Karen" userId="cf4e65e8-5cab-4139-bcf4-c1552e9e1309" providerId="ADAL" clId="{2095850B-1968-452C-8CD0-B1A7E4B84D4E}" dt="2025-04-04T03:41:20.083" v="1499" actId="27636"/>
        <pc:sldMkLst>
          <pc:docMk/>
          <pc:sldMk cId="3815643731" sldId="278"/>
        </pc:sldMkLst>
        <pc:spChg chg="mod">
          <ac:chgData name="Krainz Edison, Karen" userId="cf4e65e8-5cab-4139-bcf4-c1552e9e1309" providerId="ADAL" clId="{2095850B-1968-452C-8CD0-B1A7E4B84D4E}" dt="2025-04-04T03:41:04.824" v="1491" actId="255"/>
          <ac:spMkLst>
            <pc:docMk/>
            <pc:sldMk cId="3815643731" sldId="278"/>
            <ac:spMk id="2" creationId="{8D4FF1BB-CF3C-8045-0351-3CD16EC147C1}"/>
          </ac:spMkLst>
        </pc:spChg>
        <pc:spChg chg="mod">
          <ac:chgData name="Krainz Edison, Karen" userId="cf4e65e8-5cab-4139-bcf4-c1552e9e1309" providerId="ADAL" clId="{2095850B-1968-452C-8CD0-B1A7E4B84D4E}" dt="2025-04-04T03:41:20.083" v="1499" actId="27636"/>
          <ac:spMkLst>
            <pc:docMk/>
            <pc:sldMk cId="3815643731" sldId="278"/>
            <ac:spMk id="3" creationId="{D749E650-9EC7-EF0A-7058-703B9E858BA0}"/>
          </ac:spMkLst>
        </pc:spChg>
      </pc:sldChg>
      <pc:sldChg chg="modSp add mod">
        <pc:chgData name="Krainz Edison, Karen" userId="cf4e65e8-5cab-4139-bcf4-c1552e9e1309" providerId="ADAL" clId="{2095850B-1968-452C-8CD0-B1A7E4B84D4E}" dt="2025-04-04T03:42:51.848" v="1529" actId="27636"/>
        <pc:sldMkLst>
          <pc:docMk/>
          <pc:sldMk cId="3308146164" sldId="279"/>
        </pc:sldMkLst>
        <pc:spChg chg="mod">
          <ac:chgData name="Krainz Edison, Karen" userId="cf4e65e8-5cab-4139-bcf4-c1552e9e1309" providerId="ADAL" clId="{2095850B-1968-452C-8CD0-B1A7E4B84D4E}" dt="2025-04-04T03:42:43.612" v="1527" actId="255"/>
          <ac:spMkLst>
            <pc:docMk/>
            <pc:sldMk cId="3308146164" sldId="279"/>
            <ac:spMk id="2" creationId="{C8B39523-55AF-4F33-7FD3-8E280E82A00D}"/>
          </ac:spMkLst>
        </pc:spChg>
        <pc:spChg chg="mod">
          <ac:chgData name="Krainz Edison, Karen" userId="cf4e65e8-5cab-4139-bcf4-c1552e9e1309" providerId="ADAL" clId="{2095850B-1968-452C-8CD0-B1A7E4B84D4E}" dt="2025-04-04T03:42:51.848" v="1529" actId="27636"/>
          <ac:spMkLst>
            <pc:docMk/>
            <pc:sldMk cId="3308146164" sldId="279"/>
            <ac:spMk id="3" creationId="{9E38C549-9AC6-4A57-0963-16F8D0ADA7CA}"/>
          </ac:spMkLst>
        </pc:spChg>
      </pc:sldChg>
      <pc:sldChg chg="modSp add mod">
        <pc:chgData name="Krainz Edison, Karen" userId="cf4e65e8-5cab-4139-bcf4-c1552e9e1309" providerId="ADAL" clId="{2095850B-1968-452C-8CD0-B1A7E4B84D4E}" dt="2025-04-04T03:43:41.571" v="1577" actId="255"/>
        <pc:sldMkLst>
          <pc:docMk/>
          <pc:sldMk cId="1392309101" sldId="280"/>
        </pc:sldMkLst>
        <pc:spChg chg="mod">
          <ac:chgData name="Krainz Edison, Karen" userId="cf4e65e8-5cab-4139-bcf4-c1552e9e1309" providerId="ADAL" clId="{2095850B-1968-452C-8CD0-B1A7E4B84D4E}" dt="2025-04-04T03:43:41.571" v="1577" actId="255"/>
          <ac:spMkLst>
            <pc:docMk/>
            <pc:sldMk cId="1392309101" sldId="280"/>
            <ac:spMk id="2" creationId="{31E3BFA7-3FAD-0824-03F7-58B8072B760C}"/>
          </ac:spMkLst>
        </pc:spChg>
        <pc:spChg chg="mod">
          <ac:chgData name="Krainz Edison, Karen" userId="cf4e65e8-5cab-4139-bcf4-c1552e9e1309" providerId="ADAL" clId="{2095850B-1968-452C-8CD0-B1A7E4B84D4E}" dt="2025-04-04T03:43:30.465" v="1574" actId="1036"/>
          <ac:spMkLst>
            <pc:docMk/>
            <pc:sldMk cId="1392309101" sldId="280"/>
            <ac:spMk id="3" creationId="{377AAD50-2BE1-4B19-78C6-20F5D1613FE7}"/>
          </ac:spMkLst>
        </pc:spChg>
      </pc:sldChg>
      <pc:sldChg chg="modSp add mod">
        <pc:chgData name="Krainz Edison, Karen" userId="cf4e65e8-5cab-4139-bcf4-c1552e9e1309" providerId="ADAL" clId="{2095850B-1968-452C-8CD0-B1A7E4B84D4E}" dt="2025-04-04T03:44:21.327" v="1591" actId="1036"/>
        <pc:sldMkLst>
          <pc:docMk/>
          <pc:sldMk cId="1585669574" sldId="281"/>
        </pc:sldMkLst>
        <pc:spChg chg="mod">
          <ac:chgData name="Krainz Edison, Karen" userId="cf4e65e8-5cab-4139-bcf4-c1552e9e1309" providerId="ADAL" clId="{2095850B-1968-452C-8CD0-B1A7E4B84D4E}" dt="2025-04-04T03:44:14.434" v="1580"/>
          <ac:spMkLst>
            <pc:docMk/>
            <pc:sldMk cId="1585669574" sldId="281"/>
            <ac:spMk id="2" creationId="{0F362916-A6F4-1220-AE24-45DB9972C710}"/>
          </ac:spMkLst>
        </pc:spChg>
        <pc:spChg chg="mod">
          <ac:chgData name="Krainz Edison, Karen" userId="cf4e65e8-5cab-4139-bcf4-c1552e9e1309" providerId="ADAL" clId="{2095850B-1968-452C-8CD0-B1A7E4B84D4E}" dt="2025-04-04T03:44:21.327" v="1591" actId="1036"/>
          <ac:spMkLst>
            <pc:docMk/>
            <pc:sldMk cId="1585669574" sldId="281"/>
            <ac:spMk id="3" creationId="{3951D5AF-8C96-ED6D-A025-CCBE3628EE40}"/>
          </ac:spMkLst>
        </pc:spChg>
      </pc:sldChg>
      <pc:sldChg chg="modSp add mod">
        <pc:chgData name="Krainz Edison, Karen" userId="cf4e65e8-5cab-4139-bcf4-c1552e9e1309" providerId="ADAL" clId="{2095850B-1968-452C-8CD0-B1A7E4B84D4E}" dt="2025-04-04T03:44:42.473" v="1602" actId="1036"/>
        <pc:sldMkLst>
          <pc:docMk/>
          <pc:sldMk cId="2252060480" sldId="282"/>
        </pc:sldMkLst>
        <pc:spChg chg="mod">
          <ac:chgData name="Krainz Edison, Karen" userId="cf4e65e8-5cab-4139-bcf4-c1552e9e1309" providerId="ADAL" clId="{2095850B-1968-452C-8CD0-B1A7E4B84D4E}" dt="2025-04-04T03:44:38.034" v="1594" actId="255"/>
          <ac:spMkLst>
            <pc:docMk/>
            <pc:sldMk cId="2252060480" sldId="282"/>
            <ac:spMk id="2" creationId="{8C0DDFF0-B738-CFA8-882F-4D65A16A3C25}"/>
          </ac:spMkLst>
        </pc:spChg>
        <pc:spChg chg="mod">
          <ac:chgData name="Krainz Edison, Karen" userId="cf4e65e8-5cab-4139-bcf4-c1552e9e1309" providerId="ADAL" clId="{2095850B-1968-452C-8CD0-B1A7E4B84D4E}" dt="2025-04-04T03:44:42.473" v="1602" actId="1036"/>
          <ac:spMkLst>
            <pc:docMk/>
            <pc:sldMk cId="2252060480" sldId="282"/>
            <ac:spMk id="3" creationId="{42F8692F-3117-DDE3-569D-8DDE526834D1}"/>
          </ac:spMkLst>
        </pc:spChg>
      </pc:sldChg>
      <pc:sldChg chg="modSp add mod">
        <pc:chgData name="Krainz Edison, Karen" userId="cf4e65e8-5cab-4139-bcf4-c1552e9e1309" providerId="ADAL" clId="{2095850B-1968-452C-8CD0-B1A7E4B84D4E}" dt="2025-04-04T03:42:12.576" v="1524" actId="20577"/>
        <pc:sldMkLst>
          <pc:docMk/>
          <pc:sldMk cId="4097765109" sldId="283"/>
        </pc:sldMkLst>
        <pc:spChg chg="mod">
          <ac:chgData name="Krainz Edison, Karen" userId="cf4e65e8-5cab-4139-bcf4-c1552e9e1309" providerId="ADAL" clId="{2095850B-1968-452C-8CD0-B1A7E4B84D4E}" dt="2025-04-04T03:41:46.634" v="1502" actId="113"/>
          <ac:spMkLst>
            <pc:docMk/>
            <pc:sldMk cId="4097765109" sldId="283"/>
            <ac:spMk id="2" creationId="{6ECEEFED-511F-FE81-28AE-1F5A27410FD6}"/>
          </ac:spMkLst>
        </pc:spChg>
        <pc:spChg chg="mod">
          <ac:chgData name="Krainz Edison, Karen" userId="cf4e65e8-5cab-4139-bcf4-c1552e9e1309" providerId="ADAL" clId="{2095850B-1968-452C-8CD0-B1A7E4B84D4E}" dt="2025-04-04T03:42:12.576" v="1524" actId="20577"/>
          <ac:spMkLst>
            <pc:docMk/>
            <pc:sldMk cId="4097765109" sldId="283"/>
            <ac:spMk id="3" creationId="{9994012B-7141-4629-C4C2-0CC1FEC90AFA}"/>
          </ac:spMkLst>
        </pc:spChg>
      </pc:sldChg>
      <pc:sldChg chg="modSp add mod">
        <pc:chgData name="Krainz Edison, Karen" userId="cf4e65e8-5cab-4139-bcf4-c1552e9e1309" providerId="ADAL" clId="{2095850B-1968-452C-8CD0-B1A7E4B84D4E}" dt="2025-04-04T03:43:14.792" v="1557" actId="1036"/>
        <pc:sldMkLst>
          <pc:docMk/>
          <pc:sldMk cId="1379519203" sldId="284"/>
        </pc:sldMkLst>
        <pc:spChg chg="mod">
          <ac:chgData name="Krainz Edison, Karen" userId="cf4e65e8-5cab-4139-bcf4-c1552e9e1309" providerId="ADAL" clId="{2095850B-1968-452C-8CD0-B1A7E4B84D4E}" dt="2025-04-04T03:43:06.435" v="1532"/>
          <ac:spMkLst>
            <pc:docMk/>
            <pc:sldMk cId="1379519203" sldId="284"/>
            <ac:spMk id="2" creationId="{FE378D9A-A3F6-217B-C3A8-820B9BB64F2C}"/>
          </ac:spMkLst>
        </pc:spChg>
        <pc:spChg chg="mod">
          <ac:chgData name="Krainz Edison, Karen" userId="cf4e65e8-5cab-4139-bcf4-c1552e9e1309" providerId="ADAL" clId="{2095850B-1968-452C-8CD0-B1A7E4B84D4E}" dt="2025-04-04T03:43:14.792" v="1557" actId="1036"/>
          <ac:spMkLst>
            <pc:docMk/>
            <pc:sldMk cId="1379519203" sldId="284"/>
            <ac:spMk id="3" creationId="{E94378EA-A8FB-5DE3-D906-2D9E0450B40E}"/>
          </ac:spMkLst>
        </pc:spChg>
      </pc:sldChg>
      <pc:sldChg chg="add">
        <pc:chgData name="Krainz Edison, Karen" userId="cf4e65e8-5cab-4139-bcf4-c1552e9e1309" providerId="ADAL" clId="{2095850B-1968-452C-8CD0-B1A7E4B84D4E}" dt="2025-04-04T03:05:24.067" v="22"/>
        <pc:sldMkLst>
          <pc:docMk/>
          <pc:sldMk cId="0" sldId="285"/>
        </pc:sldMkLst>
      </pc:sldChg>
      <pc:sldChg chg="modSp add mod">
        <pc:chgData name="Krainz Edison, Karen" userId="cf4e65e8-5cab-4139-bcf4-c1552e9e1309" providerId="ADAL" clId="{2095850B-1968-452C-8CD0-B1A7E4B84D4E}" dt="2025-04-04T03:37:19.187" v="1448" actId="2711"/>
        <pc:sldMkLst>
          <pc:docMk/>
          <pc:sldMk cId="0" sldId="286"/>
        </pc:sldMkLst>
        <pc:spChg chg="mod">
          <ac:chgData name="Krainz Edison, Karen" userId="cf4e65e8-5cab-4139-bcf4-c1552e9e1309" providerId="ADAL" clId="{2095850B-1968-452C-8CD0-B1A7E4B84D4E}" dt="2025-04-04T03:37:03.548" v="1447" actId="20577"/>
          <ac:spMkLst>
            <pc:docMk/>
            <pc:sldMk cId="0" sldId="286"/>
            <ac:spMk id="217" creationId="{00000000-0000-0000-0000-000000000000}"/>
          </ac:spMkLst>
        </pc:spChg>
        <pc:spChg chg="mod">
          <ac:chgData name="Krainz Edison, Karen" userId="cf4e65e8-5cab-4139-bcf4-c1552e9e1309" providerId="ADAL" clId="{2095850B-1968-452C-8CD0-B1A7E4B84D4E}" dt="2025-04-04T03:37:19.187" v="1448" actId="2711"/>
          <ac:spMkLst>
            <pc:docMk/>
            <pc:sldMk cId="0" sldId="286"/>
            <ac:spMk id="218" creationId="{00000000-0000-0000-0000-000000000000}"/>
          </ac:spMkLst>
        </pc:spChg>
      </pc:sldChg>
      <pc:sldChg chg="modSp add mod">
        <pc:chgData name="Krainz Edison, Karen" userId="cf4e65e8-5cab-4139-bcf4-c1552e9e1309" providerId="ADAL" clId="{2095850B-1968-452C-8CD0-B1A7E4B84D4E}" dt="2025-04-04T03:38:02.146" v="1452" actId="255"/>
        <pc:sldMkLst>
          <pc:docMk/>
          <pc:sldMk cId="0" sldId="287"/>
        </pc:sldMkLst>
        <pc:spChg chg="mod">
          <ac:chgData name="Krainz Edison, Karen" userId="cf4e65e8-5cab-4139-bcf4-c1552e9e1309" providerId="ADAL" clId="{2095850B-1968-452C-8CD0-B1A7E4B84D4E}" dt="2025-04-04T03:38:02.146" v="1452" actId="255"/>
          <ac:spMkLst>
            <pc:docMk/>
            <pc:sldMk cId="0" sldId="287"/>
            <ac:spMk id="225" creationId="{00000000-0000-0000-0000-000000000000}"/>
          </ac:spMkLst>
        </pc:spChg>
      </pc:sldChg>
      <pc:sldChg chg="modSp add mod">
        <pc:chgData name="Krainz Edison, Karen" userId="cf4e65e8-5cab-4139-bcf4-c1552e9e1309" providerId="ADAL" clId="{2095850B-1968-452C-8CD0-B1A7E4B84D4E}" dt="2025-04-04T03:39:24.854" v="1486" actId="20577"/>
        <pc:sldMkLst>
          <pc:docMk/>
          <pc:sldMk cId="0" sldId="295"/>
        </pc:sldMkLst>
        <pc:spChg chg="mod">
          <ac:chgData name="Krainz Edison, Karen" userId="cf4e65e8-5cab-4139-bcf4-c1552e9e1309" providerId="ADAL" clId="{2095850B-1968-452C-8CD0-B1A7E4B84D4E}" dt="2025-04-04T03:39:24.854" v="1486" actId="20577"/>
          <ac:spMkLst>
            <pc:docMk/>
            <pc:sldMk cId="0" sldId="295"/>
            <ac:spMk id="520" creationId="{00000000-0000-0000-0000-000000000000}"/>
          </ac:spMkLst>
        </pc:spChg>
        <pc:spChg chg="mod">
          <ac:chgData name="Krainz Edison, Karen" userId="cf4e65e8-5cab-4139-bcf4-c1552e9e1309" providerId="ADAL" clId="{2095850B-1968-452C-8CD0-B1A7E4B84D4E}" dt="2025-04-04T03:39:17.135" v="1482" actId="1035"/>
          <ac:spMkLst>
            <pc:docMk/>
            <pc:sldMk cId="0" sldId="295"/>
            <ac:spMk id="522" creationId="{00000000-0000-0000-0000-000000000000}"/>
          </ac:spMkLst>
        </pc:spChg>
        <pc:picChg chg="mod ord">
          <ac:chgData name="Krainz Edison, Karen" userId="cf4e65e8-5cab-4139-bcf4-c1552e9e1309" providerId="ADAL" clId="{2095850B-1968-452C-8CD0-B1A7E4B84D4E}" dt="2025-04-04T03:38:53.868" v="1457" actId="14100"/>
          <ac:picMkLst>
            <pc:docMk/>
            <pc:sldMk cId="0" sldId="295"/>
            <ac:picMk id="521" creationId="{00000000-0000-0000-0000-000000000000}"/>
          </ac:picMkLst>
        </pc:picChg>
      </pc:sldChg>
      <pc:sldChg chg="modSp add mod modClrScheme chgLayout">
        <pc:chgData name="Krainz Edison, Karen" userId="cf4e65e8-5cab-4139-bcf4-c1552e9e1309" providerId="ADAL" clId="{2095850B-1968-452C-8CD0-B1A7E4B84D4E}" dt="2025-04-04T03:36:11.936" v="1437" actId="207"/>
        <pc:sldMkLst>
          <pc:docMk/>
          <pc:sldMk cId="2377450860" sldId="296"/>
        </pc:sldMkLst>
        <pc:spChg chg="mod ord">
          <ac:chgData name="Krainz Edison, Karen" userId="cf4e65e8-5cab-4139-bcf4-c1552e9e1309" providerId="ADAL" clId="{2095850B-1968-452C-8CD0-B1A7E4B84D4E}" dt="2025-04-04T03:36:11.936" v="1437" actId="207"/>
          <ac:spMkLst>
            <pc:docMk/>
            <pc:sldMk cId="2377450860" sldId="296"/>
            <ac:spMk id="2" creationId="{7DE4F48D-C10F-58E2-42C2-A5CAF8974B69}"/>
          </ac:spMkLst>
        </pc:spChg>
        <pc:spChg chg="mod ord">
          <ac:chgData name="Krainz Edison, Karen" userId="cf4e65e8-5cab-4139-bcf4-c1552e9e1309" providerId="ADAL" clId="{2095850B-1968-452C-8CD0-B1A7E4B84D4E}" dt="2025-04-04T03:35:27.730" v="1431" actId="14100"/>
          <ac:spMkLst>
            <pc:docMk/>
            <pc:sldMk cId="2377450860" sldId="296"/>
            <ac:spMk id="8" creationId="{3F0475BC-7F51-C742-E00E-8E12D3C628FB}"/>
          </ac:spMkLst>
        </pc:spChg>
        <pc:picChg chg="mod ord">
          <ac:chgData name="Krainz Edison, Karen" userId="cf4e65e8-5cab-4139-bcf4-c1552e9e1309" providerId="ADAL" clId="{2095850B-1968-452C-8CD0-B1A7E4B84D4E}" dt="2025-04-04T03:35:55.036" v="1435" actId="1076"/>
          <ac:picMkLst>
            <pc:docMk/>
            <pc:sldMk cId="2377450860" sldId="296"/>
            <ac:picMk id="11" creationId="{CAE86E9E-39AB-7B95-D8C1-DCECF55FBBA5}"/>
          </ac:picMkLst>
        </pc:picChg>
        <pc:picChg chg="mod">
          <ac:chgData name="Krainz Edison, Karen" userId="cf4e65e8-5cab-4139-bcf4-c1552e9e1309" providerId="ADAL" clId="{2095850B-1968-452C-8CD0-B1A7E4B84D4E}" dt="2025-04-04T03:35:57.982" v="1436" actId="1076"/>
          <ac:picMkLst>
            <pc:docMk/>
            <pc:sldMk cId="2377450860" sldId="296"/>
            <ac:picMk id="13" creationId="{95A065E3-9244-8C40-9874-CCA3472DE7E4}"/>
          </ac:picMkLst>
        </pc:picChg>
        <pc:picChg chg="mod">
          <ac:chgData name="Krainz Edison, Karen" userId="cf4e65e8-5cab-4139-bcf4-c1552e9e1309" providerId="ADAL" clId="{2095850B-1968-452C-8CD0-B1A7E4B84D4E}" dt="2025-04-04T03:34:12.058" v="1389" actId="1076"/>
          <ac:picMkLst>
            <pc:docMk/>
            <pc:sldMk cId="2377450860" sldId="296"/>
            <ac:picMk id="15" creationId="{EDCBF00F-AC29-B50A-3972-06A3CF3E99E6}"/>
          </ac:picMkLst>
        </pc:picChg>
        <pc:picChg chg="mod">
          <ac:chgData name="Krainz Edison, Karen" userId="cf4e65e8-5cab-4139-bcf4-c1552e9e1309" providerId="ADAL" clId="{2095850B-1968-452C-8CD0-B1A7E4B84D4E}" dt="2025-04-04T03:34:47.521" v="1400" actId="1076"/>
          <ac:picMkLst>
            <pc:docMk/>
            <pc:sldMk cId="2377450860" sldId="296"/>
            <ac:picMk id="19" creationId="{AFAC96A9-6425-593F-137B-B4914E33C98E}"/>
          </ac:picMkLst>
        </pc:picChg>
        <pc:picChg chg="mod">
          <ac:chgData name="Krainz Edison, Karen" userId="cf4e65e8-5cab-4139-bcf4-c1552e9e1309" providerId="ADAL" clId="{2095850B-1968-452C-8CD0-B1A7E4B84D4E}" dt="2025-04-04T03:34:42.947" v="1398" actId="1076"/>
          <ac:picMkLst>
            <pc:docMk/>
            <pc:sldMk cId="2377450860" sldId="296"/>
            <ac:picMk id="21" creationId="{B64A086F-D69F-028B-060E-710709B85099}"/>
          </ac:picMkLst>
        </pc:picChg>
        <pc:picChg chg="mod">
          <ac:chgData name="Krainz Edison, Karen" userId="cf4e65e8-5cab-4139-bcf4-c1552e9e1309" providerId="ADAL" clId="{2095850B-1968-452C-8CD0-B1A7E4B84D4E}" dt="2025-04-04T03:34:45.480" v="1399" actId="1076"/>
          <ac:picMkLst>
            <pc:docMk/>
            <pc:sldMk cId="2377450860" sldId="296"/>
            <ac:picMk id="23" creationId="{6A94D74D-AC6F-1F06-78F1-54BCC55C3D67}"/>
          </ac:picMkLst>
        </pc:picChg>
        <pc:picChg chg="mod">
          <ac:chgData name="Krainz Edison, Karen" userId="cf4e65e8-5cab-4139-bcf4-c1552e9e1309" providerId="ADAL" clId="{2095850B-1968-452C-8CD0-B1A7E4B84D4E}" dt="2025-04-04T03:35:52.276" v="1434" actId="1076"/>
          <ac:picMkLst>
            <pc:docMk/>
            <pc:sldMk cId="2377450860" sldId="296"/>
            <ac:picMk id="25" creationId="{030D028D-F9BD-8170-C91A-47089AFA895B}"/>
          </ac:picMkLst>
        </pc:picChg>
      </pc:sldChg>
      <pc:sldChg chg="modSp add mod modCm">
        <pc:chgData name="Krainz Edison, Karen" userId="cf4e65e8-5cab-4139-bcf4-c1552e9e1309" providerId="ADAL" clId="{2095850B-1968-452C-8CD0-B1A7E4B84D4E}" dt="2025-04-04T03:48:36.756" v="1671" actId="1035"/>
        <pc:sldMkLst>
          <pc:docMk/>
          <pc:sldMk cId="1826388601" sldId="297"/>
        </pc:sldMkLst>
        <pc:spChg chg="mod">
          <ac:chgData name="Krainz Edison, Karen" userId="cf4e65e8-5cab-4139-bcf4-c1552e9e1309" providerId="ADAL" clId="{2095850B-1968-452C-8CD0-B1A7E4B84D4E}" dt="2025-04-04T03:48:36.756" v="1671" actId="1035"/>
          <ac:spMkLst>
            <pc:docMk/>
            <pc:sldMk cId="1826388601" sldId="297"/>
            <ac:spMk id="2" creationId="{DC0931B4-279B-37BC-AF52-0CEF2E37CC21}"/>
          </ac:spMkLst>
        </pc:spChg>
        <pc:spChg chg="mod">
          <ac:chgData name="Krainz Edison, Karen" userId="cf4e65e8-5cab-4139-bcf4-c1552e9e1309" providerId="ADAL" clId="{2095850B-1968-452C-8CD0-B1A7E4B84D4E}" dt="2025-04-04T03:47:54.249" v="1639" actId="255"/>
          <ac:spMkLst>
            <pc:docMk/>
            <pc:sldMk cId="1826388601" sldId="297"/>
            <ac:spMk id="3" creationId="{C1001424-CDD1-3078-EC49-EA690A83081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rainz Edison, Karen" userId="cf4e65e8-5cab-4139-bcf4-c1552e9e1309" providerId="ADAL" clId="{2095850B-1968-452C-8CD0-B1A7E4B84D4E}" dt="2025-04-04T03:47:44.081" v="1638" actId="20577"/>
              <pc2:cmMkLst xmlns:pc2="http://schemas.microsoft.com/office/powerpoint/2019/9/main/command">
                <pc:docMk/>
                <pc:sldMk cId="1826388601" sldId="297"/>
                <pc2:cmMk id="{FAFABCB3-B20B-4F18-B3EC-17B9CB7C66A8}"/>
              </pc2:cmMkLst>
            </pc226:cmChg>
          </p:ext>
        </pc:extLst>
      </pc:sldChg>
    </pc:docChg>
  </pc:docChgLst>
</pc:chgInfo>
</file>

<file path=ppt/comments/modernComment_129_6CDC7A7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AFABCB3-B20B-4F18-B3EC-17B9CB7C66A8}" authorId="{8C6DC1A9-38AC-94A6-BB2C-38B1843DD09B}" created="2025-04-02T20:23:03.53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26388601" sldId="297"/>
      <ac:spMk id="3" creationId="{C1001424-CDD1-3078-EC49-EA690A83081D}"/>
      <ac:txMk cp="0">
        <ac:context len="457" hash="3251183149"/>
      </ac:txMk>
    </ac:txMkLst>
    <p188:pos x="692888" y="295792"/>
    <p188:replyLst>
      <p188:reply id="{215632E5-BE26-4D95-90C0-735BF7EC53C1}" authorId="{AE107FB4-9C17-DC08-9F6A-9E22CEBD0D3E}" created="2025-04-04T01:25:38.425">
        <p188:txBody>
          <a:bodyPr/>
          <a:lstStyle/>
          <a:p>
            <a:r>
              <a:rPr lang="en-US"/>
              <a:t>Yes- but I thought you added that, lol!</a:t>
            </a:r>
          </a:p>
        </p188:txBody>
      </p188:reply>
    </p188:replyLst>
    <p188:txBody>
      <a:bodyPr/>
      <a:lstStyle/>
      <a:p>
        <a:r>
          <a:rPr lang="en-US"/>
          <a:t>Are you meaning artificial intelligence as AI?</a:t>
        </a:r>
      </a:p>
    </p188:txBody>
  </p188:cm>
  <p188:cm id="{391A115C-422C-40C8-AD9D-7BA99EEF1DF8}" authorId="{AE107FB4-9C17-DC08-9F6A-9E22CEBD0D3E}" created="2025-04-04T01:26:57.38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26388601" sldId="297"/>
      <ac:spMk id="3" creationId="{C1001424-CDD1-3078-EC49-EA690A83081D}"/>
    </ac:deMkLst>
    <p188:txBody>
      <a:bodyPr/>
      <a:lstStyle/>
      <a:p>
        <a:r>
          <a:rPr lang="en-US"/>
          <a:t>See if you can open this link, goes to a weird site for me on Bing. Delete if necessary and we can print more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B45A4-2EEA-499F-A9A7-AA9CE28F7AB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5B4AD-BC45-43D7-9BA6-ABEDCB9C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0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" panose="020B0604020202020204" pitchFamily="34" charset="0"/>
              </a:rPr>
              <a:t>How do you prepare students for navigating the academic, social, and emotional journeys as they transition out of high school? </a:t>
            </a:r>
            <a:r>
              <a:rPr lang="en-U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Jessie Green &amp; Karen Krainz Edison from The Nisonger Center at The Ohio State University will discuss how families can craft Individualized Transition Plans </a:t>
            </a:r>
            <a:r>
              <a:rPr lang="en-US" sz="1800" dirty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" panose="020B0604020202020204" pitchFamily="34" charset="0"/>
              </a:rPr>
              <a:t>during Morning Session 1b.  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FB09-1196-4B81-9AC7-4433CBC6B3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5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https://www-s3-live.kent.edu/s3fs-root/s3fs-public/file/2022%20OLTS%20Annual%20State%20Report_0.pdf?VersionId=HfN1s3tL04m8UftIsGFUuXG_uN6AVNp7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FB09-1196-4B81-9AC7-4433CBC6B3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3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Above the surface- what you can see</a:t>
            </a:r>
          </a:p>
          <a:p>
            <a:r>
              <a:rPr lang="en-US" dirty="0"/>
              <a:t>Below- what you cant. This can be misunderstood as behavioral issues vs executive dysfunction</a:t>
            </a:r>
          </a:p>
          <a:p>
            <a:r>
              <a:rPr lang="en-US" dirty="0"/>
              <a:t>Deciding on or prioritizing a goal- are they stuck and thus cannot start a task or project?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5B4AD-BC45-43D7-9BA6-ABEDCB9C6C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01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16d61b85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16d61b8541_0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316d61b8541_0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255862f92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2e255862f92_0_6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2e255862f92_0_6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e255862f92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2e255862f92_0_7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You see the word vary on this slide a fair bit – programs differ in important ways.  What they all have in common is that they offer an alternative admission process that admits students into their program to earn a certificate of some kind – these programs do not themselves award degrees  However, some students have gone on to earn degrees and the programs have offered support to them to do that.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is a basic overview of programs – does anyone have any questions about any of these features?  I am happy to give more detail.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2e255862f92_0_7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e255862f92_0_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2e255862f92_0_8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Again, while things can vary from program to program, these bullets represent the common experiences that students with have in these programs. 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Go through each bullet and give examples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Let’s pay attention to a little addition I did on this slide – the parens in the last bullet.  College is a place that all young people learn to live without as much of mom and dad’s support – but not NO support, right?  What they learn is where they can do things on their own that maybe they did not think they could – like take a bus across campus and find their classrooms, take care of their own dorm room, be an active member of a campus club – and they also learn what kinds of supports they need to live the live they want – and by gaining confidence and finding their voice – learn how to ask for that support, and how to give help to their friends, how to live interdependently.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2e255862f92_0_8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1648807a6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1648807a61_4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g31648807a61_4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Post its and paper pads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FB09-1196-4B81-9AC7-4433CBC6B3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832A-CEC2-8A4E-9738-C0E2E6202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901" y="3515093"/>
            <a:ext cx="10268197" cy="1187536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A1AB4-2C89-104C-BF97-56C926BF0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25193"/>
            <a:ext cx="9144000" cy="910588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06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2885-B47F-0F4E-B155-D787F4AA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98764"/>
            <a:ext cx="9944595" cy="938150"/>
          </a:xfrm>
        </p:spPr>
        <p:txBody>
          <a:bodyPr>
            <a:normAutofit/>
          </a:bodyPr>
          <a:lstStyle>
            <a:lvl1pPr>
              <a:defRPr sz="4000" b="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EBCEC-FDC3-2D44-977E-EB5ECE10C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95053"/>
            <a:ext cx="5257800" cy="4181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4429B5-16A3-604A-B41E-7958E9F4DD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405" y="1995054"/>
            <a:ext cx="5486400" cy="37288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4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ing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832A-CEC2-8A4E-9738-C0E2E6202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523" y="3072740"/>
            <a:ext cx="6757059" cy="1405103"/>
          </a:xfrm>
        </p:spPr>
        <p:txBody>
          <a:bodyPr anchor="b"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A1AB4-2C89-104C-BF97-56C926BF0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523" y="4652163"/>
            <a:ext cx="6650181" cy="1757548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488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832A-CEC2-8A4E-9738-C0E2E6202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901" y="2327561"/>
            <a:ext cx="10268197" cy="1187536"/>
          </a:xfrm>
        </p:spPr>
        <p:txBody>
          <a:bodyPr anchor="b">
            <a:noAutofit/>
          </a:bodyPr>
          <a:lstStyle>
            <a:lvl1pPr algn="ctr">
              <a:defRPr sz="40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A1AB4-2C89-104C-BF97-56C926BF0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7661"/>
            <a:ext cx="9144000" cy="910588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9607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2096-5F28-6447-894B-13C2E72F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sz="35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C4576-D97F-784C-8AE5-5A57840B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7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7090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2885-B47F-0F4E-B155-D787F4AA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98764"/>
            <a:ext cx="5257800" cy="1191924"/>
          </a:xfrm>
        </p:spPr>
        <p:txBody>
          <a:bodyPr>
            <a:normAutofit/>
          </a:bodyPr>
          <a:lstStyle>
            <a:lvl1pPr>
              <a:defRPr sz="35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EBCEC-FDC3-2D44-977E-EB5ECE10C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257800" cy="3363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4429B5-16A3-604A-B41E-7958E9F4DD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488" y="355600"/>
            <a:ext cx="5486400" cy="53927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8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ing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832A-CEC2-8A4E-9738-C0E2E6202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901" y="914396"/>
            <a:ext cx="10268197" cy="1405103"/>
          </a:xfrm>
        </p:spPr>
        <p:txBody>
          <a:bodyPr anchor="b"/>
          <a:lstStyle>
            <a:lvl1pPr algn="ctr">
              <a:defRPr sz="40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A1AB4-2C89-104C-BF97-56C926BF0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93819"/>
            <a:ext cx="9144000" cy="17575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9383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093DB-A411-F6E5-8EAD-D7A2E6F3F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72267-7371-904E-A37A-617FB771A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C1CEF-E7B3-7FF5-53D9-802A0E5CF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1FF2C-D6DA-36C5-56C0-BF3A7062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D8AD-04E2-4642-B4CF-00FC77F0C2F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06078-166E-AC18-5736-9FC336DA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A183A-2772-0DA5-9AE9-5781B7B1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1C4E-DB9A-411E-BD61-569125EC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F8D5C-285B-4858-34CC-AF6A17D1E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D8AD-04E2-4642-B4CF-00FC77F0C2F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482FB-AE13-837F-9609-22968BDF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06ACF-00C4-C3D9-1F9B-F6824A99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1C4E-DB9A-411E-BD61-569125EC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71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e255862f92_0_6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2e255862f92_0_6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304815" lvl="0" indent="-26671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609630" lvl="1" indent="-26671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914446" lvl="2" indent="-26671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219261" lvl="3" indent="-26671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1524076" lvl="4" indent="-26671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1828891" lvl="5" indent="-26671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2133707" lvl="6" indent="-26671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2438522" lvl="7" indent="-26671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2743337" lvl="8" indent="-26671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g2e255862f92_0_629"/>
          <p:cNvSpPr>
            <a:spLocks noGrp="1"/>
          </p:cNvSpPr>
          <p:nvPr>
            <p:ph type="pic" idx="2"/>
          </p:nvPr>
        </p:nvSpPr>
        <p:spPr>
          <a:xfrm>
            <a:off x="6172202" y="1825625"/>
            <a:ext cx="5181600" cy="37102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64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2096-5F28-6447-894B-13C2E72F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sz="3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C4576-D97F-784C-8AE5-5A57840B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3136"/>
            <a:ext cx="5257800" cy="357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E946F8-C830-7C46-91CE-42322AE06EF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36475" y="2253136"/>
            <a:ext cx="5257800" cy="357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189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EBCEC-FDC3-2D44-977E-EB5ECE10C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32561"/>
            <a:ext cx="5257800" cy="3363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4429B5-16A3-604A-B41E-7958E9F4DD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6210" y="2232561"/>
            <a:ext cx="5257800" cy="412141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AA6AC4-E646-7941-A4CE-A4039706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sz="3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530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ing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832A-CEC2-8A4E-9738-C0E2E6202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901" y="914396"/>
            <a:ext cx="10268197" cy="1405103"/>
          </a:xfrm>
        </p:spPr>
        <p:txBody>
          <a:bodyPr anchor="b"/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A1AB4-2C89-104C-BF97-56C926BF0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93819"/>
            <a:ext cx="9144000" cy="17575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799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FE25-D357-6535-7487-9056B367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57F69-5424-F10B-9D46-7E9E06463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66E2-0B3A-A385-CBC3-9DAC518F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D8AD-04E2-4642-B4CF-00FC77F0C2F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EB2C8-07A0-CFE3-6E23-AD33A541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75A5D-E30E-8832-00C3-76F11089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1C4E-DB9A-411E-BD61-569125EC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9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6FC1-43A2-6B09-22D6-6A9714D3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7E97E-446A-F3E0-0455-6C57F99A5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078E7-1AA7-45E3-4CA4-4C8547019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C42605-A6D5-37CB-73FD-61EFD753F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223E9-ACC8-53C5-B2C5-CB754FCC3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1CBB4-8FDD-03CE-C4E0-DBC4FBA9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D8AD-04E2-4642-B4CF-00FC77F0C2F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CF8C7D-9C4C-D676-CE8C-EB53BD13E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CB6FA7-EFC5-1613-FE38-24958E08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1C4E-DB9A-411E-BD61-569125EC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6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093DB-A411-F6E5-8EAD-D7A2E6F3F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72267-7371-904E-A37A-617FB771A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C1CEF-E7B3-7FF5-53D9-802A0E5CF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1FF2C-D6DA-36C5-56C0-BF3A7062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D8AD-04E2-4642-B4CF-00FC77F0C2F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06078-166E-AC18-5736-9FC336DA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A183A-2772-0DA5-9AE9-5781B7B1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1C4E-DB9A-411E-BD61-569125EC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832A-CEC2-8A4E-9738-C0E2E6202F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90753" y="1733797"/>
            <a:ext cx="5977246" cy="1695203"/>
          </a:xfrm>
        </p:spPr>
        <p:txBody>
          <a:bodyPr anchor="b">
            <a:noAutofit/>
          </a:bodyPr>
          <a:lstStyle>
            <a:lvl1pPr algn="l">
              <a:defRPr sz="5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A1AB4-2C89-104C-BF97-56C926BF0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0752" y="3637661"/>
            <a:ext cx="5977247" cy="1373726"/>
          </a:xfrm>
        </p:spPr>
        <p:txBody>
          <a:bodyPr/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7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2096-5F28-6447-894B-13C2E72F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515"/>
            <a:ext cx="10515600" cy="961902"/>
          </a:xfrm>
        </p:spPr>
        <p:txBody>
          <a:bodyPr>
            <a:normAutofit/>
          </a:bodyPr>
          <a:lstStyle>
            <a:lvl1pPr>
              <a:defRPr sz="4000" b="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C4576-D97F-784C-8AE5-5A57840B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5055"/>
            <a:ext cx="10515600" cy="3906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57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50E62D-77DD-6744-A8A2-957E27B2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D7A0F-89C1-354E-9EA7-50CA1719B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99B40-0A19-7540-9DEE-E81A9D243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395A6-1605-9441-A752-C7D4287F02C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BD165-5FDF-7F41-A369-6F9843CF0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15E4D-4A4E-224E-985A-9A3BB765C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48087-CB34-144D-82BD-10DAC76B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1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81" r:id="rId5"/>
    <p:sldLayoutId id="2147483682" r:id="rId6"/>
    <p:sldLayoutId id="214748368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50E62D-77DD-6744-A8A2-957E27B2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D7A0F-89C1-354E-9EA7-50CA1719B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99B40-0A19-7540-9DEE-E81A9D243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395A6-1605-9441-A752-C7D4287F02C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BD165-5FDF-7F41-A369-6F9843CF0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15E4D-4A4E-224E-985A-9A3BB765C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48087-CB34-144D-82BD-10DAC76B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7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50E62D-77DD-6744-A8A2-957E27B2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D7A0F-89C1-354E-9EA7-50CA1719B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99B40-0A19-7540-9DEE-E81A9D243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395A6-1605-9441-A752-C7D4287F02C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BD165-5FDF-7F41-A369-6F9843CF0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15E4D-4A4E-224E-985A-9A3BB765C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48087-CB34-144D-82BD-10DAC76B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0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4" r:id="rId5"/>
    <p:sldLayoutId id="2147483685" r:id="rId6"/>
    <p:sldLayoutId id="214748368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eautismnetwork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xavier.edu/accessibility-and-disability-resources/x-path-program/index" TargetMode="External"/><Relationship Id="rId13" Type="http://schemas.openxmlformats.org/officeDocument/2006/relationships/image" Target="../media/image22.png"/><Relationship Id="rId3" Type="http://schemas.openxmlformats.org/officeDocument/2006/relationships/hyperlink" Target="https://udayton.edu/olr/disability/aces-program/index.php" TargetMode="External"/><Relationship Id="rId7" Type="http://schemas.openxmlformats.org/officeDocument/2006/relationships/hyperlink" Target="https://www.wright.edu/disability-services/raiders-on-the-autism-spectrum-excelling-rase-program#about" TargetMode="External"/><Relationship Id="rId12" Type="http://schemas.openxmlformats.org/officeDocument/2006/relationships/image" Target="../media/image21.png"/><Relationship Id="rId2" Type="http://schemas.openxmlformats.org/officeDocument/2006/relationships/hyperlink" Target="https://nisonger.osu.edu/adolescent/ace-autism-college-experience-at-osu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muskingum.edu/plus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s://www.ohio.edu/accessibility/autism-spectrum-peer-coaching-team-aspect" TargetMode="Externa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hyperlink" Target="https://www.defiance.edu/autism/affinity/program.html" TargetMode="Externa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nisonger.osu.edu/technology-project/shdp-2-2/" TargetMode="External"/><Relationship Id="rId3" Type="http://schemas.openxmlformats.org/officeDocument/2006/relationships/hyperlink" Target="https://frnohio.org/" TargetMode="External"/><Relationship Id="rId7" Type="http://schemas.openxmlformats.org/officeDocument/2006/relationships/hyperlink" Target="https://canfamiilyresources.softr.app/" TargetMode="External"/><Relationship Id="rId2" Type="http://schemas.microsoft.com/office/2018/10/relationships/comments" Target="../comments/modernComment_129_6CDC7A7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@InclusiveAcademia" TargetMode="External"/><Relationship Id="rId5" Type="http://schemas.openxmlformats.org/officeDocument/2006/relationships/hyperlink" Target="https://www.college-ready.com/" TargetMode="External"/><Relationship Id="rId4" Type="http://schemas.openxmlformats.org/officeDocument/2006/relationships/hyperlink" Target="https://frnohio.org/lifecourse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rograms.thinkcollege.net/" TargetMode="External"/><Relationship Id="rId2" Type="http://schemas.openxmlformats.org/officeDocument/2006/relationships/hyperlink" Target="https://thinkcollege.net/family-resources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thinkcollege.net/topics/highschool-college-differenc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aceprogram@osumc.edu" TargetMode="External"/><Relationship Id="rId2" Type="http://schemas.openxmlformats.org/officeDocument/2006/relationships/hyperlink" Target="mailto:transitions@osumc.edu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jessie.green@osumc.edu" TargetMode="External"/><Relationship Id="rId4" Type="http://schemas.openxmlformats.org/officeDocument/2006/relationships/hyperlink" Target="mailto:karen.krainzedison@osumc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lifeskillsadvocate.com/executive-functioning-101-hub/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06324-A981-9BE7-4BB6-2B3E40475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51" y="2442117"/>
            <a:ext cx="10761747" cy="2260512"/>
          </a:xfrm>
        </p:spPr>
        <p:txBody>
          <a:bodyPr>
            <a:normAutofit/>
          </a:bodyPr>
          <a:lstStyle/>
          <a:p>
            <a:r>
              <a:rPr lang="en-US" sz="3600" b="1" cap="none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Transition To College: </a:t>
            </a:r>
            <a:br>
              <a:rPr lang="en-US" sz="3600" b="1" cap="none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3600" b="1" cap="none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Developing Individualized Transition Plans </a:t>
            </a:r>
            <a:br>
              <a:rPr lang="en-US" sz="3600" b="1" cap="none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3600" b="1" cap="none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That Address Academic, Social, </a:t>
            </a:r>
            <a:br>
              <a:rPr lang="en-US" sz="3600" b="1" cap="none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3600" b="1" cap="none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 Emotional Readiness</a:t>
            </a:r>
            <a:endParaRPr lang="en-US" sz="9600" cap="none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2104B-7FE2-2596-07B0-1EBB1DB08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Jessie Green, PhD</a:t>
            </a:r>
          </a:p>
          <a:p>
            <a:r>
              <a:rPr lang="en-US" dirty="0"/>
              <a:t>Karen Krainz Edison, MSW, LISW-S</a:t>
            </a:r>
          </a:p>
        </p:txBody>
      </p:sp>
    </p:spTree>
    <p:extLst>
      <p:ext uri="{BB962C8B-B14F-4D97-AF65-F5344CB8AC3E}">
        <p14:creationId xmlns:p14="http://schemas.microsoft.com/office/powerpoint/2010/main" val="947181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FA09-EF63-D593-0FC2-644A0B17A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Twice gifted, appropriately prepared?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793F5-6F8F-4DF9-7696-F8A3BE89F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9797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Accommodations not formally applied</a:t>
            </a:r>
          </a:p>
          <a:p>
            <a:pPr lvl="1"/>
            <a:r>
              <a:rPr lang="en-US" dirty="0"/>
              <a:t>Natural supports were abundant</a:t>
            </a:r>
          </a:p>
          <a:p>
            <a:pPr lvl="1"/>
            <a:r>
              <a:rPr lang="en-US" dirty="0"/>
              <a:t>Student’s lack of awareness of their learning differences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Were students equipped with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Adequate reading  and notetaking strategies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Adequate test preparation and test taking strategies</a:t>
            </a:r>
          </a:p>
          <a:p>
            <a:r>
              <a:rPr lang="en-US" dirty="0"/>
              <a:t>Student expectation that college coursework will be</a:t>
            </a:r>
          </a:p>
          <a:p>
            <a:pPr lvl="1"/>
            <a:r>
              <a:rPr lang="en-US" dirty="0"/>
              <a:t>The same teaching style as high school </a:t>
            </a:r>
          </a:p>
          <a:p>
            <a:pPr lvl="1"/>
            <a:r>
              <a:rPr lang="en-US" dirty="0"/>
              <a:t>Materials will be provided by the professors</a:t>
            </a:r>
          </a:p>
          <a:p>
            <a:pPr lvl="1"/>
            <a:r>
              <a:rPr lang="en-US" dirty="0"/>
              <a:t>Personalized classroom experiences </a:t>
            </a:r>
          </a:p>
          <a:p>
            <a:pPr lvl="1"/>
            <a:r>
              <a:rPr lang="en-US" dirty="0"/>
              <a:t>Easy -now that they select their  major or area of interest</a:t>
            </a:r>
          </a:p>
          <a:p>
            <a:r>
              <a:rPr lang="en-US" dirty="0"/>
              <a:t>Unprepared for application and generalization of course content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CCF4-9D95-CC4A-60CE-D0E8F92C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Autism Support Programs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840947-6218-5C83-D50A-90C2C8959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566" y="3592134"/>
            <a:ext cx="1705502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3E3CB-87CE-4280-FC71-0021AB9B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4550"/>
            <a:ext cx="10515600" cy="50961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Independent and campus programming that provides individualized support to degree-seeking autistic and neurodivergent students</a:t>
            </a:r>
          </a:p>
          <a:p>
            <a:r>
              <a:rPr lang="en-US" sz="21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“ASPs are designed to support autistic students’ success by capitalizing on strengths and providing them with support that meets their distinctive needs. 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Researchers found ASPs can offer up to ten types of supports, services, and accommodations (Cox et al., 2020)” 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Services offered outside campus Accessibility/Office of Disability Services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Curriculum Planning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Tutoring or Academic Coaching  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Specialized Orientation or Transition Services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Communication or Self Advocacy Skills Training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Life Skills Training/Support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Mental Health Support/Therapy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Peer Mentors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network of support for higher education autism professionals                                              and student self-advocates is provided by the non-profit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College Autism Network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0C716B-FAE6-3FD5-03C3-49CED834F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871" y="4915786"/>
            <a:ext cx="3629532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2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D6163-37AF-F930-5E5D-9E2939D11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A25F-23CE-3D7B-A225-B23F1C6BB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cap="none" dirty="0">
                <a:solidFill>
                  <a:schemeClr val="tx1"/>
                </a:solidFill>
              </a:rPr>
              <a:t>Components of ASP services </a:t>
            </a:r>
            <a:r>
              <a:rPr lang="en-US" sz="3200" b="0" cap="none" dirty="0"/>
              <a:t>(</a:t>
            </a:r>
            <a:r>
              <a:rPr lang="en-US" sz="3200" i="1" dirty="0"/>
              <a:t>A</a:t>
            </a:r>
            <a:r>
              <a:rPr lang="en-US" sz="3200" b="0" i="1" cap="none" dirty="0"/>
              <a:t>ce! </a:t>
            </a:r>
            <a:r>
              <a:rPr lang="en-US" sz="3200" b="0" cap="none" dirty="0"/>
              <a:t>At OSU) </a:t>
            </a:r>
            <a:endParaRPr lang="en-US" b="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35713-E2E8-8BE7-9660-AD66B59FB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4195"/>
            <a:ext cx="10515600" cy="455129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262626"/>
                </a:solidFill>
                <a:latin typeface="Arial"/>
                <a:cs typeface="Arial"/>
              </a:rPr>
              <a:t>Individualized Planning and Assessment</a:t>
            </a:r>
            <a:endParaRPr lang="en-US" b="1" dirty="0"/>
          </a:p>
          <a:p>
            <a:pPr marL="0" indent="0">
              <a:buNone/>
            </a:pPr>
            <a:r>
              <a:rPr lang="en-US" sz="1600" dirty="0">
                <a:solidFill>
                  <a:srgbClr val="262626"/>
                </a:solidFill>
                <a:latin typeface="Arial"/>
                <a:cs typeface="Arial"/>
              </a:rPr>
              <a:t>Support with Registration, Disability Services, and Residence Services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262626"/>
                </a:solidFill>
                <a:latin typeface="Arial"/>
                <a:cs typeface="Arial"/>
              </a:rPr>
              <a:t>Advocacy support during urgent or more serious situations</a:t>
            </a:r>
            <a:endParaRPr lang="en-US" dirty="0"/>
          </a:p>
          <a:p>
            <a:pPr marL="0" indent="0">
              <a:buNone/>
            </a:pPr>
            <a:r>
              <a:rPr lang="en-US" sz="1600" dirty="0">
                <a:solidFill>
                  <a:srgbClr val="262626"/>
                </a:solidFill>
                <a:latin typeface="Arial"/>
                <a:cs typeface="Arial"/>
              </a:rPr>
              <a:t>Staff to serve as a liaison with faculty, administration and student organizations. </a:t>
            </a:r>
            <a:endParaRPr lang="en-US" dirty="0"/>
          </a:p>
          <a:p>
            <a:pPr marL="0" indent="0">
              <a:buNone/>
            </a:pPr>
            <a:r>
              <a:rPr lang="en-US" sz="2000" b="1" dirty="0">
                <a:solidFill>
                  <a:srgbClr val="262626"/>
                </a:solidFill>
                <a:latin typeface="Arial"/>
                <a:cs typeface="Arial"/>
              </a:rPr>
              <a:t>Academic Support</a:t>
            </a:r>
            <a:endParaRPr lang="en-US" b="1" dirty="0"/>
          </a:p>
          <a:p>
            <a:pPr marL="0" indent="0">
              <a:buNone/>
            </a:pPr>
            <a:r>
              <a:rPr lang="en-US" sz="1600" dirty="0">
                <a:solidFill>
                  <a:srgbClr val="262626"/>
                </a:solidFill>
                <a:latin typeface="Arial"/>
                <a:cs typeface="Arial"/>
              </a:rPr>
              <a:t>Strategies designed to teach effective organizational skills, monitoring for oversight</a:t>
            </a:r>
            <a:endParaRPr lang="en-US" dirty="0"/>
          </a:p>
          <a:p>
            <a:pPr marL="0" indent="0">
              <a:buNone/>
            </a:pPr>
            <a:r>
              <a:rPr lang="en-US" sz="1600" dirty="0">
                <a:solidFill>
                  <a:srgbClr val="262626"/>
                </a:solidFill>
                <a:latin typeface="Arial"/>
                <a:cs typeface="Arial"/>
              </a:rPr>
              <a:t>Assistance with identifying reasonable accommodations, and supporting the student in obtaining needed accommodations</a:t>
            </a:r>
            <a:endParaRPr lang="en-US" dirty="0"/>
          </a:p>
          <a:p>
            <a:pPr marL="0" indent="0">
              <a:buNone/>
            </a:pPr>
            <a:r>
              <a:rPr lang="en-US" sz="1600" dirty="0">
                <a:solidFill>
                  <a:srgbClr val="262626"/>
                </a:solidFill>
                <a:latin typeface="Arial"/>
                <a:cs typeface="Arial"/>
              </a:rPr>
              <a:t>Assistance with learning effective study skills</a:t>
            </a:r>
            <a:endParaRPr lang="en-US" dirty="0"/>
          </a:p>
          <a:p>
            <a:pPr marL="0" indent="0">
              <a:buNone/>
            </a:pPr>
            <a:r>
              <a:rPr lang="en-US" sz="2000" b="1" dirty="0">
                <a:solidFill>
                  <a:srgbClr val="262626"/>
                </a:solidFill>
                <a:latin typeface="Arial"/>
                <a:cs typeface="Arial"/>
              </a:rPr>
              <a:t>Communication &amp; Self Advocacy Supports</a:t>
            </a:r>
            <a:endParaRPr lang="en-US" b="1" dirty="0"/>
          </a:p>
          <a:p>
            <a:pPr marL="0" indent="0">
              <a:buNone/>
            </a:pPr>
            <a:r>
              <a:rPr lang="en-US" sz="1600" dirty="0">
                <a:solidFill>
                  <a:srgbClr val="262626"/>
                </a:solidFill>
                <a:latin typeface="Arial"/>
                <a:cs typeface="Arial"/>
              </a:rPr>
              <a:t>Assistance and support for learning and using effective adaptive living skills</a:t>
            </a:r>
            <a:endParaRPr lang="en-US" dirty="0"/>
          </a:p>
          <a:p>
            <a:pPr marL="0" indent="0">
              <a:buNone/>
            </a:pPr>
            <a:r>
              <a:rPr lang="en-US" sz="1600" dirty="0">
                <a:solidFill>
                  <a:srgbClr val="262626"/>
                </a:solidFill>
                <a:latin typeface="Arial"/>
                <a:cs typeface="Arial"/>
              </a:rPr>
              <a:t>Assistance navigating through the day-to-day needs of campus life</a:t>
            </a:r>
            <a:endParaRPr lang="en-US" dirty="0"/>
          </a:p>
          <a:p>
            <a:pPr marL="0" indent="0">
              <a:buNone/>
            </a:pPr>
            <a:r>
              <a:rPr lang="en-US" sz="1600" dirty="0">
                <a:solidFill>
                  <a:srgbClr val="262626"/>
                </a:solidFill>
                <a:latin typeface="Arial"/>
                <a:cs typeface="Arial"/>
              </a:rPr>
              <a:t>Assistance and encouragement for active involvement in community (both on campus and off campus),             and development of support strategies to assist the student with independence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81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4F48D-C10F-58E2-42C2-A5CAF897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Ohio’s Autism Support Programs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0475BC-7F51-C742-E00E-8E12D3C62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27" y="2318434"/>
            <a:ext cx="10651273" cy="3906981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sz="3400" i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Ace! </a:t>
            </a:r>
            <a:r>
              <a:rPr lang="en-US" sz="34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 The Ohio State University</a:t>
            </a:r>
            <a:r>
              <a:rPr lang="en-US" sz="3400" dirty="0">
                <a:solidFill>
                  <a:srgbClr val="C00000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ACES at University of Dayton</a:t>
            </a:r>
            <a:endParaRPr lang="en-US" sz="3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3400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ASD Affinity at Defiance College</a:t>
            </a:r>
            <a:endParaRPr lang="en-US" sz="3400" dirty="0">
              <a:solidFill>
                <a:srgbClr val="7030A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Aft>
                <a:spcPts val="600"/>
              </a:spcAft>
            </a:pPr>
            <a:r>
              <a:rPr lang="en-US" sz="3400" dirty="0">
                <a:solidFill>
                  <a:schemeClr val="accent6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ASPeCT at Ohio University</a:t>
            </a:r>
            <a:endParaRPr lang="en-US" sz="3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3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PLUS at Muskingum University</a:t>
            </a:r>
            <a:r>
              <a:rPr lang="en-US" sz="3400" dirty="0"/>
              <a:t> </a:t>
            </a:r>
          </a:p>
          <a:p>
            <a:pPr>
              <a:spcAft>
                <a:spcPts val="600"/>
              </a:spcAft>
            </a:pPr>
            <a:r>
              <a:rPr lang="en-US" sz="3400" dirty="0">
                <a:solidFill>
                  <a:schemeClr val="accent6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RASE at Wright State University</a:t>
            </a:r>
            <a:endParaRPr lang="en-US" sz="3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3400" dirty="0">
                <a:solidFill>
                  <a:schemeClr val="tx2">
                    <a:lumMod val="75000"/>
                    <a:lumOff val="2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X-Path at Xavier University</a:t>
            </a:r>
            <a:r>
              <a:rPr lang="en-US" sz="3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AE86E9E-39AB-7B95-D8C1-DCECF55FBBA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9"/>
          <a:stretch>
            <a:fillRect/>
          </a:stretch>
        </p:blipFill>
        <p:spPr>
          <a:xfrm>
            <a:off x="8924528" y="3085678"/>
            <a:ext cx="2925762" cy="811213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A065E3-9244-8C40-9874-CCA3472DE7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2334" y="1314940"/>
            <a:ext cx="2599711" cy="1330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CBF00F-AC29-B50A-3972-06A3CF3E99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2702" y="5120877"/>
            <a:ext cx="2610214" cy="15623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AC96A9-6425-593F-137B-B4914E33C9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2533" y="1860845"/>
            <a:ext cx="2925662" cy="8150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4A086F-D69F-028B-060E-710709B850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2533" y="3977491"/>
            <a:ext cx="2915057" cy="9812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94D74D-AC6F-1F06-78F1-54BCC55C3D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02533" y="2880509"/>
            <a:ext cx="2915058" cy="8954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30D028D-F9BD-8170-C91A-47089AFA89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24528" y="4468097"/>
            <a:ext cx="2931617" cy="7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50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912B6-547F-935A-97E0-B356D031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IPSEs</a:t>
            </a:r>
            <a:r>
              <a:rPr lang="en-US"/>
              <a:t> (national and Ohio context- Jessie)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F2D30-5884-1188-79F0-8401FAF00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54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g316d61b854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6" y="68584"/>
            <a:ext cx="11948151" cy="6720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2e255862f92_0_608" descr="Graphic of the Higher Education Opportunity Act 20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775" y="231522"/>
            <a:ext cx="11266449" cy="6394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e255862f92_0_727"/>
          <p:cNvSpPr txBox="1">
            <a:spLocks noGrp="1"/>
          </p:cNvSpPr>
          <p:nvPr>
            <p:ph type="title"/>
          </p:nvPr>
        </p:nvSpPr>
        <p:spPr>
          <a:xfrm>
            <a:off x="277817" y="172617"/>
            <a:ext cx="11076000" cy="132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pPr>
              <a:buSzPts val="5940"/>
            </a:pPr>
            <a:r>
              <a:rPr lang="en-US" sz="4294" dirty="0"/>
              <a:t>Some key features of college programs for students with intellectual disability</a:t>
            </a:r>
            <a:endParaRPr sz="4294" dirty="0"/>
          </a:p>
        </p:txBody>
      </p:sp>
      <p:sp>
        <p:nvSpPr>
          <p:cNvPr id="218" name="Google Shape;218;g2e255862f92_0_727"/>
          <p:cNvSpPr txBox="1">
            <a:spLocks noGrp="1"/>
          </p:cNvSpPr>
          <p:nvPr>
            <p:ph type="body" idx="1"/>
          </p:nvPr>
        </p:nvSpPr>
        <p:spPr>
          <a:xfrm>
            <a:off x="409383" y="1515525"/>
            <a:ext cx="5690600" cy="4330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228611" indent="-228611">
              <a:spcBef>
                <a:spcPts val="0"/>
              </a:spcBef>
              <a:buSzPts val="3900"/>
              <a:buFont typeface="Calibri"/>
              <a:buChar char="•"/>
            </a:pPr>
            <a:r>
              <a:rPr lang="en-US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Different admissions process &amp; requirements</a:t>
            </a:r>
            <a:endParaRPr sz="3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28611" indent="-228611">
              <a:buSzPts val="3900"/>
              <a:buFont typeface="Calibri"/>
              <a:buChar char="•"/>
            </a:pPr>
            <a:r>
              <a:rPr lang="en-US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Accept students who are non-degree seeking</a:t>
            </a:r>
            <a:endParaRPr sz="3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28611" indent="-228611">
              <a:buSzPts val="3900"/>
              <a:buFont typeface="Calibri"/>
              <a:buChar char="•"/>
            </a:pPr>
            <a:r>
              <a:rPr lang="en-US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Vary in length from 1 to 4 years</a:t>
            </a:r>
            <a:endParaRPr sz="3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28611" indent="-228611">
              <a:buSzPts val="3900"/>
              <a:buFont typeface="Calibri"/>
              <a:buChar char="•"/>
            </a:pPr>
            <a:r>
              <a:rPr lang="en-US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Vary in level of inclusion</a:t>
            </a:r>
            <a:endParaRPr sz="3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28611" indent="-228611">
              <a:buSzPts val="3900"/>
              <a:buFont typeface="Calibri"/>
              <a:buChar char="•"/>
            </a:pPr>
            <a:r>
              <a:rPr lang="en-US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Students earn a certificate at the end</a:t>
            </a:r>
            <a:endParaRPr sz="3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28611" indent="-228611">
              <a:buSzPts val="3900"/>
              <a:buFont typeface="Calibri"/>
              <a:buChar char="•"/>
            </a:pPr>
            <a:r>
              <a:rPr lang="en-US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May offer federal student aid (not loans)</a:t>
            </a:r>
            <a:endParaRPr sz="3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19" name="Google Shape;219;g2e255862f92_0_727" descr="A student wearing a cap and gown smiling outside."/>
          <p:cNvPicPr preferRelativeResize="0"/>
          <p:nvPr/>
        </p:nvPicPr>
        <p:blipFill rotWithShape="1">
          <a:blip r:embed="rId3">
            <a:alphaModFix/>
          </a:blip>
          <a:srcRect t="20602" b="31604"/>
          <a:stretch/>
        </p:blipFill>
        <p:spPr>
          <a:xfrm>
            <a:off x="6172202" y="1825625"/>
            <a:ext cx="5181598" cy="3709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e255862f92_0_855"/>
          <p:cNvSpPr txBox="1">
            <a:spLocks noGrp="1"/>
          </p:cNvSpPr>
          <p:nvPr>
            <p:ph type="title"/>
          </p:nvPr>
        </p:nvSpPr>
        <p:spPr>
          <a:xfrm>
            <a:off x="830179" y="325020"/>
            <a:ext cx="10515600" cy="132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6600"/>
            </a:pPr>
            <a:r>
              <a:rPr lang="en-US" sz="4400" b="0" cap="none" dirty="0">
                <a:ea typeface="Gill Sans"/>
                <a:cs typeface="Gill Sans"/>
                <a:sym typeface="Gill Sans"/>
              </a:rPr>
              <a:t>Student experience</a:t>
            </a:r>
            <a:endParaRPr lang="en-US" sz="4400" b="0" cap="none" dirty="0"/>
          </a:p>
        </p:txBody>
      </p:sp>
      <p:sp>
        <p:nvSpPr>
          <p:cNvPr id="226" name="Google Shape;226;g2e255862f92_0_855"/>
          <p:cNvSpPr txBox="1">
            <a:spLocks noGrp="1"/>
          </p:cNvSpPr>
          <p:nvPr>
            <p:ph type="body" idx="1"/>
          </p:nvPr>
        </p:nvSpPr>
        <p:spPr>
          <a:xfrm>
            <a:off x="838200" y="1651454"/>
            <a:ext cx="5661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228611" indent="-228611">
              <a:spcBef>
                <a:spcPts val="0"/>
              </a:spcBef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3334">
                <a:latin typeface="Calibri"/>
                <a:ea typeface="Calibri"/>
                <a:cs typeface="Calibri"/>
                <a:sym typeface="Calibri"/>
              </a:rPr>
              <a:t>Enrolling in college courses for credit or audit</a:t>
            </a:r>
            <a:endParaRPr sz="3334">
              <a:latin typeface="Calibri"/>
              <a:ea typeface="Calibri"/>
              <a:cs typeface="Calibri"/>
              <a:sym typeface="Calibri"/>
            </a:endParaRPr>
          </a:p>
          <a:p>
            <a:pPr marL="228611" indent="-228611"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3334">
                <a:latin typeface="Calibri"/>
                <a:ea typeface="Calibri"/>
                <a:cs typeface="Calibri"/>
                <a:sym typeface="Calibri"/>
              </a:rPr>
              <a:t>Internships/work study</a:t>
            </a:r>
            <a:endParaRPr sz="3334">
              <a:latin typeface="Calibri"/>
              <a:ea typeface="Calibri"/>
              <a:cs typeface="Calibri"/>
              <a:sym typeface="Calibri"/>
            </a:endParaRPr>
          </a:p>
          <a:p>
            <a:pPr marL="228611" indent="-228611"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3334">
                <a:latin typeface="Calibri"/>
                <a:ea typeface="Calibri"/>
                <a:cs typeface="Calibri"/>
                <a:sym typeface="Calibri"/>
              </a:rPr>
              <a:t>Paid jobs (on/off campus)</a:t>
            </a:r>
            <a:endParaRPr sz="3334">
              <a:latin typeface="Calibri"/>
              <a:ea typeface="Calibri"/>
              <a:cs typeface="Calibri"/>
              <a:sym typeface="Calibri"/>
            </a:endParaRPr>
          </a:p>
          <a:p>
            <a:pPr marL="228611" indent="-228611"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3334">
                <a:latin typeface="Calibri"/>
                <a:ea typeface="Calibri"/>
                <a:cs typeface="Calibri"/>
                <a:sym typeface="Calibri"/>
              </a:rPr>
              <a:t>Campus Life/Organizations</a:t>
            </a:r>
            <a:endParaRPr sz="3334">
              <a:latin typeface="Calibri"/>
              <a:ea typeface="Calibri"/>
              <a:cs typeface="Calibri"/>
              <a:sym typeface="Calibri"/>
            </a:endParaRPr>
          </a:p>
          <a:p>
            <a:pPr marL="228611" indent="-228611"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3334">
                <a:latin typeface="Calibri"/>
                <a:ea typeface="Calibri"/>
                <a:cs typeface="Calibri"/>
                <a:sym typeface="Calibri"/>
              </a:rPr>
              <a:t>Learning to live in(ter)dependently</a:t>
            </a:r>
            <a:endParaRPr/>
          </a:p>
        </p:txBody>
      </p:sp>
      <p:pic>
        <p:nvPicPr>
          <p:cNvPr id="227" name="Google Shape;227;g2e255862f92_0_855" descr="A student with blonde hair and glasses is smiling in a library holding a notebook.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1320" b="29183"/>
          <a:stretch/>
        </p:blipFill>
        <p:spPr>
          <a:xfrm>
            <a:off x="9567288" y="3891605"/>
            <a:ext cx="2306800" cy="19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e255862f92_0_855" descr="A student in a white tshirt with open arms smiling infront of a large crowd"/>
          <p:cNvPicPr preferRelativeResize="0"/>
          <p:nvPr/>
        </p:nvPicPr>
        <p:blipFill rotWithShape="1">
          <a:blip r:embed="rId4">
            <a:alphaModFix/>
          </a:blip>
          <a:srcRect t="1196" b="35818"/>
          <a:stretch/>
        </p:blipFill>
        <p:spPr>
          <a:xfrm>
            <a:off x="7016953" y="986419"/>
            <a:ext cx="2550335" cy="2141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e255862f92_0_855" descr="Two people working on homework together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79376" y="1541312"/>
            <a:ext cx="1774425" cy="214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e255862f92_0_855" descr="A student in an orange hat and glasses holds a tablet."/>
          <p:cNvPicPr preferRelativeResize="0"/>
          <p:nvPr/>
        </p:nvPicPr>
        <p:blipFill rotWithShape="1">
          <a:blip r:embed="rId6">
            <a:alphaModFix/>
          </a:blip>
          <a:srcRect l="5635" r="14879"/>
          <a:stretch/>
        </p:blipFill>
        <p:spPr>
          <a:xfrm>
            <a:off x="8251949" y="3118211"/>
            <a:ext cx="2040590" cy="171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2e255862f92_0_855" descr="A person in glasses holds up a welcome mat in front of a blue door. "/>
          <p:cNvPicPr preferRelativeResize="0"/>
          <p:nvPr/>
        </p:nvPicPr>
        <p:blipFill rotWithShape="1">
          <a:blip r:embed="rId7">
            <a:alphaModFix/>
          </a:blip>
          <a:srcRect b="30507"/>
          <a:stretch/>
        </p:blipFill>
        <p:spPr>
          <a:xfrm>
            <a:off x="6397202" y="3683001"/>
            <a:ext cx="2305866" cy="1936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g31648807a61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6058" y="1015328"/>
            <a:ext cx="4917687" cy="4891589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g31648807a61_4_0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650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400" cap="none" dirty="0"/>
              <a:t>Ohio Statewide Consortium</a:t>
            </a:r>
          </a:p>
        </p:txBody>
      </p:sp>
      <p:sp>
        <p:nvSpPr>
          <p:cNvPr id="522" name="Google Shape;522;g31648807a61_4_0"/>
          <p:cNvSpPr txBox="1"/>
          <p:nvPr/>
        </p:nvSpPr>
        <p:spPr>
          <a:xfrm>
            <a:off x="880567" y="1110193"/>
            <a:ext cx="5501000" cy="4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r>
              <a:rPr lang="en-US" sz="2733" dirty="0">
                <a:solidFill>
                  <a:schemeClr val="dk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Bowling Green State University - Firelands</a:t>
            </a:r>
            <a:endParaRPr sz="2733" dirty="0">
              <a:solidFill>
                <a:schemeClr val="dk1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  <a:p>
            <a:r>
              <a:rPr lang="en-US" sz="2733" dirty="0">
                <a:solidFill>
                  <a:schemeClr val="dk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Cleveland State University</a:t>
            </a:r>
            <a:endParaRPr sz="2733" dirty="0">
              <a:solidFill>
                <a:schemeClr val="dk1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  <a:p>
            <a:r>
              <a:rPr lang="en-US" sz="2733" dirty="0">
                <a:solidFill>
                  <a:schemeClr val="dk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Columbus State University</a:t>
            </a:r>
            <a:endParaRPr sz="2733" dirty="0">
              <a:solidFill>
                <a:schemeClr val="dk1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  <a:p>
            <a:r>
              <a:rPr lang="en-US" sz="2733" dirty="0">
                <a:solidFill>
                  <a:schemeClr val="dk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Kent State University</a:t>
            </a:r>
            <a:endParaRPr sz="2733" dirty="0">
              <a:solidFill>
                <a:schemeClr val="dk1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  <a:p>
            <a:r>
              <a:rPr lang="en-US" sz="2733" dirty="0">
                <a:solidFill>
                  <a:schemeClr val="dk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Mount Vernon Nazarene University</a:t>
            </a:r>
            <a:endParaRPr sz="2733" dirty="0">
              <a:solidFill>
                <a:schemeClr val="dk1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  <a:p>
            <a:r>
              <a:rPr lang="en-US" sz="2733" dirty="0">
                <a:solidFill>
                  <a:schemeClr val="dk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Ohio State University</a:t>
            </a:r>
            <a:endParaRPr sz="2733" dirty="0">
              <a:solidFill>
                <a:schemeClr val="dk1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  <a:p>
            <a:r>
              <a:rPr lang="en-US" sz="2733" dirty="0">
                <a:solidFill>
                  <a:schemeClr val="dk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Sinclair Community College</a:t>
            </a:r>
            <a:endParaRPr sz="2733" dirty="0">
              <a:solidFill>
                <a:schemeClr val="dk1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  <a:p>
            <a:r>
              <a:rPr lang="en-US" sz="2733" dirty="0">
                <a:solidFill>
                  <a:schemeClr val="dk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University of Cincinnati</a:t>
            </a:r>
            <a:endParaRPr sz="2733" dirty="0">
              <a:solidFill>
                <a:schemeClr val="dk1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  <a:p>
            <a:r>
              <a:rPr lang="en-US" sz="2733" dirty="0">
                <a:solidFill>
                  <a:schemeClr val="dk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Sinclair Community College</a:t>
            </a:r>
            <a:endParaRPr sz="2733" dirty="0">
              <a:solidFill>
                <a:schemeClr val="dk1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BAD6-2A43-DE25-C72C-3082EB8B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NLTS-2</a:t>
            </a:r>
          </a:p>
        </p:txBody>
      </p:sp>
      <p:pic>
        <p:nvPicPr>
          <p:cNvPr id="3" name="Picture 2" descr="A screenshot of a paper&#10;&#10;AI-generated content may be incorrect.">
            <a:extLst>
              <a:ext uri="{FF2B5EF4-FFF2-40B4-BE49-F238E27FC236}">
                <a16:creationId xmlns:a16="http://schemas.microsoft.com/office/drawing/2014/main" id="{247B2738-9474-1F9B-2D9E-F80BB11F4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1688419"/>
            <a:ext cx="7896678" cy="444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8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FDD05-E6C4-9489-D6B5-968D88D4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/>
              <a:t>Parent mentor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7886E-776B-EC82-B108-9E8F1A04B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are you helping families find this info?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are you having these conversations with families?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resources do you need to be supported in having these conversations?</a:t>
            </a:r>
          </a:p>
        </p:txBody>
      </p:sp>
    </p:spTree>
    <p:extLst>
      <p:ext uri="{BB962C8B-B14F-4D97-AF65-F5344CB8AC3E}">
        <p14:creationId xmlns:p14="http://schemas.microsoft.com/office/powerpoint/2010/main" val="814738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F1BB-CF3C-8045-0351-3CD16EC14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cap="none" dirty="0"/>
              <a:t>Academic transition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9E650-9EC7-EF0A-7058-703B9E858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5346"/>
            <a:ext cx="10515600" cy="4081347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/>
              <a:t>Incorporating and normalizing technology</a:t>
            </a:r>
          </a:p>
          <a:p>
            <a:pPr lvl="1"/>
            <a:r>
              <a:rPr lang="en-US" sz="2800" dirty="0"/>
              <a:t>Using electronic calendars to keep appointments or block scheduling </a:t>
            </a:r>
          </a:p>
          <a:p>
            <a:pPr lvl="2"/>
            <a:r>
              <a:rPr lang="en-US" sz="2400" dirty="0"/>
              <a:t>Include mealtimes, study times, etc.</a:t>
            </a:r>
          </a:p>
          <a:p>
            <a:pPr lvl="1"/>
            <a:r>
              <a:rPr lang="en-US" sz="2800" dirty="0"/>
              <a:t>Voice to text and text to voice apps</a:t>
            </a:r>
          </a:p>
          <a:p>
            <a:pPr lvl="1"/>
            <a:r>
              <a:rPr lang="en-US" sz="2800" dirty="0"/>
              <a:t>Use learning management systems</a:t>
            </a:r>
          </a:p>
          <a:p>
            <a:pPr lvl="1"/>
            <a:r>
              <a:rPr lang="en-US" sz="2800" dirty="0"/>
              <a:t>Sending and replying to email</a:t>
            </a:r>
          </a:p>
          <a:p>
            <a:pPr lvl="1"/>
            <a:r>
              <a:rPr lang="en-US" sz="2800" dirty="0"/>
              <a:t>Digital document storage solutions</a:t>
            </a:r>
          </a:p>
          <a:p>
            <a:r>
              <a:rPr lang="en-US" sz="3300" dirty="0"/>
              <a:t>Technology management for phone and computer</a:t>
            </a:r>
          </a:p>
          <a:p>
            <a:pPr lvl="1"/>
            <a:r>
              <a:rPr lang="en-US" sz="2800" dirty="0"/>
              <a:t>Student manages their own accounts (username and passwords)</a:t>
            </a:r>
          </a:p>
          <a:p>
            <a:pPr lvl="1"/>
            <a:r>
              <a:rPr lang="en-US" sz="2800" dirty="0"/>
              <a:t>Safe social media practices</a:t>
            </a:r>
          </a:p>
          <a:p>
            <a:pPr lvl="1"/>
            <a:r>
              <a:rPr lang="en-US" sz="2800" dirty="0"/>
              <a:t>Access to apps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43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4069D-E11B-1A55-664C-305530D6E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EEFED-511F-FE81-28AE-1F5A2741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cap="none" dirty="0"/>
              <a:t>Academic transition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4012B-7141-4629-C4C2-0CC1FEC90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2876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Fade 1:1 supports (if applicable)</a:t>
            </a:r>
          </a:p>
          <a:p>
            <a:r>
              <a:rPr lang="en-US" dirty="0"/>
              <a:t>Expose students to public transportation when/if available</a:t>
            </a:r>
          </a:p>
          <a:p>
            <a:r>
              <a:rPr lang="en-US" dirty="0"/>
              <a:t>Student should handle money (paper or plastic)</a:t>
            </a:r>
          </a:p>
          <a:p>
            <a:r>
              <a:rPr lang="en-US" dirty="0"/>
              <a:t>Schedule own appointments</a:t>
            </a:r>
          </a:p>
          <a:p>
            <a:r>
              <a:rPr lang="en-US" dirty="0"/>
              <a:t>Job or volunteer opportunities</a:t>
            </a:r>
          </a:p>
          <a:p>
            <a:r>
              <a:rPr lang="en-US" dirty="0"/>
              <a:t>Engage with state agencies (e.g., VR, DD)</a:t>
            </a:r>
          </a:p>
          <a:p>
            <a:r>
              <a:rPr lang="en-US" dirty="0"/>
              <a:t>Student and family should attend all college information nights not just disability focused events</a:t>
            </a:r>
          </a:p>
          <a:p>
            <a:r>
              <a:rPr lang="en-US" dirty="0"/>
              <a:t>Students should be engaging with guidance counselors for support with scholarships and college applications</a:t>
            </a:r>
          </a:p>
        </p:txBody>
      </p:sp>
    </p:spTree>
    <p:extLst>
      <p:ext uri="{BB962C8B-B14F-4D97-AF65-F5344CB8AC3E}">
        <p14:creationId xmlns:p14="http://schemas.microsoft.com/office/powerpoint/2010/main" val="4097765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4DA30-D168-2B4D-8BFE-3706B2F6B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39523-55AF-4F33-7FD3-8E280E82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cap="none" dirty="0"/>
              <a:t>Social transition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8C549-9AC6-4A57-0963-16F8D0ADA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861497"/>
          </a:xfrm>
        </p:spPr>
        <p:txBody>
          <a:bodyPr>
            <a:normAutofit/>
          </a:bodyPr>
          <a:lstStyle/>
          <a:p>
            <a:r>
              <a:rPr lang="en-US" dirty="0"/>
              <a:t>Incorporating and normalizing technology</a:t>
            </a:r>
          </a:p>
          <a:p>
            <a:pPr lvl="1"/>
            <a:r>
              <a:rPr lang="en-US" dirty="0"/>
              <a:t>Using electronic calendars to keep appointments or block scheduling </a:t>
            </a:r>
          </a:p>
          <a:p>
            <a:pPr lvl="2"/>
            <a:r>
              <a:rPr lang="en-US" dirty="0"/>
              <a:t>Include mealtimes, study times, etc.</a:t>
            </a:r>
          </a:p>
          <a:p>
            <a:pPr lvl="1"/>
            <a:r>
              <a:rPr lang="en-US" dirty="0"/>
              <a:t>Voice to text and text to voice apps</a:t>
            </a:r>
          </a:p>
          <a:p>
            <a:pPr lvl="1"/>
            <a:r>
              <a:rPr lang="en-US" dirty="0"/>
              <a:t>Sending and replying to email</a:t>
            </a:r>
          </a:p>
          <a:p>
            <a:r>
              <a:rPr lang="en-US" dirty="0"/>
              <a:t>Technology management for phone and computer</a:t>
            </a:r>
          </a:p>
          <a:p>
            <a:pPr lvl="1"/>
            <a:r>
              <a:rPr lang="en-US" dirty="0"/>
              <a:t>Student manages their own accounts (username and passwords)</a:t>
            </a:r>
          </a:p>
          <a:p>
            <a:pPr lvl="1"/>
            <a:r>
              <a:rPr lang="en-US" dirty="0"/>
              <a:t>Safe social media practices</a:t>
            </a:r>
          </a:p>
          <a:p>
            <a:pPr lvl="1"/>
            <a:r>
              <a:rPr lang="en-US" dirty="0"/>
              <a:t>Access to apps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46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8D9A-A3F6-217B-C3A8-820B9BB64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cap="none" dirty="0"/>
              <a:t>Social transition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378EA-A8FB-5DE3-D906-2D9E0450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92" y="2037494"/>
            <a:ext cx="10515600" cy="3577648"/>
          </a:xfrm>
        </p:spPr>
        <p:txBody>
          <a:bodyPr/>
          <a:lstStyle/>
          <a:p>
            <a:r>
              <a:rPr lang="en-US" dirty="0"/>
              <a:t>Involvement in the home (e.g., cleaning, laundry, basic meal prep)</a:t>
            </a:r>
          </a:p>
          <a:p>
            <a:r>
              <a:rPr lang="en-US" dirty="0"/>
              <a:t>Involvement in extracurriculars</a:t>
            </a:r>
          </a:p>
          <a:p>
            <a:r>
              <a:rPr lang="en-US" dirty="0"/>
              <a:t>Provide students with alone time (overnight is a bonus)</a:t>
            </a:r>
          </a:p>
          <a:p>
            <a:r>
              <a:rPr lang="en-US" dirty="0"/>
              <a:t>Work as a part of a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19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230E1-8298-1FDF-D597-ED8AAE302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BFA7-3FAD-0824-03F7-58B8072B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cap="none" dirty="0"/>
              <a:t>Emotional transition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AAD50-2BE1-4B19-78C6-20F5D1613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5487"/>
            <a:ext cx="10515600" cy="3577648"/>
          </a:xfrm>
        </p:spPr>
        <p:txBody>
          <a:bodyPr/>
          <a:lstStyle/>
          <a:p>
            <a:r>
              <a:rPr lang="en-US" dirty="0"/>
              <a:t>Student shifts to leading medication management (e.g., refills)</a:t>
            </a:r>
          </a:p>
          <a:p>
            <a:r>
              <a:rPr lang="en-US" dirty="0"/>
              <a:t>Students need alone time</a:t>
            </a:r>
          </a:p>
          <a:p>
            <a:r>
              <a:rPr lang="en-US" dirty="0"/>
              <a:t>Discussions about college and adulthood</a:t>
            </a:r>
          </a:p>
          <a:p>
            <a:r>
              <a:rPr lang="en-US" dirty="0"/>
              <a:t>Clear planning for transition (or not) of mental health needs</a:t>
            </a:r>
          </a:p>
          <a:p>
            <a:r>
              <a:rPr lang="en-US" dirty="0"/>
              <a:t>Keen awareness of sensory needs</a:t>
            </a:r>
          </a:p>
        </p:txBody>
      </p:sp>
    </p:spTree>
    <p:extLst>
      <p:ext uri="{BB962C8B-B14F-4D97-AF65-F5344CB8AC3E}">
        <p14:creationId xmlns:p14="http://schemas.microsoft.com/office/powerpoint/2010/main" val="1392309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2916-A6F4-1220-AE24-45DB9972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cap="none" dirty="0"/>
              <a:t>Scenario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1D5AF-8C96-ED6D-A025-CCBE3628E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286"/>
            <a:ext cx="10515600" cy="3577648"/>
          </a:xfrm>
        </p:spPr>
        <p:txBody>
          <a:bodyPr/>
          <a:lstStyle/>
          <a:p>
            <a:r>
              <a:rPr lang="en-US" dirty="0"/>
              <a:t>Student is 14 (9</a:t>
            </a:r>
            <a:r>
              <a:rPr lang="en-US" baseline="30000" dirty="0"/>
              <a:t>th</a:t>
            </a:r>
            <a:r>
              <a:rPr lang="en-US" dirty="0"/>
              <a:t> grade)</a:t>
            </a:r>
          </a:p>
          <a:p>
            <a:r>
              <a:rPr lang="en-US" dirty="0"/>
              <a:t>SLD diagnosis</a:t>
            </a:r>
          </a:p>
          <a:p>
            <a:r>
              <a:rPr lang="en-US" dirty="0"/>
              <a:t>Unsure of what they want to do after high school</a:t>
            </a:r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Needs to improve flexibility, problem solving, social communication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r>
              <a:rPr lang="en-US" dirty="0"/>
              <a:t>Family is involved minimally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69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DDFF0-B738-CFA8-882F-4D65A16A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cap="none" dirty="0"/>
              <a:t>Scenario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8692F-3117-DDE3-569D-8DDE52683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833"/>
            <a:ext cx="10515600" cy="3577648"/>
          </a:xfrm>
        </p:spPr>
        <p:txBody>
          <a:bodyPr/>
          <a:lstStyle/>
          <a:p>
            <a:r>
              <a:rPr lang="en-US" dirty="0"/>
              <a:t>Student with Down syndrome</a:t>
            </a:r>
          </a:p>
          <a:p>
            <a:r>
              <a:rPr lang="en-US" dirty="0"/>
              <a:t>16 years old (11</a:t>
            </a:r>
            <a:r>
              <a:rPr lang="en-US" baseline="30000" dirty="0"/>
              <a:t>th</a:t>
            </a:r>
            <a:r>
              <a:rPr lang="en-US" dirty="0"/>
              <a:t> grade)</a:t>
            </a:r>
          </a:p>
          <a:p>
            <a:r>
              <a:rPr lang="en-US" dirty="0"/>
              <a:t>Parents are very involved</a:t>
            </a:r>
          </a:p>
          <a:p>
            <a:r>
              <a:rPr lang="en-US" dirty="0"/>
              <a:t>Wants to be Ohio State’s next head football coach</a:t>
            </a:r>
          </a:p>
          <a:p>
            <a:pPr lvl="1"/>
            <a:r>
              <a:rPr lang="en-US" dirty="0"/>
              <a:t>Parents support this goal</a:t>
            </a:r>
          </a:p>
          <a:p>
            <a:r>
              <a:rPr lang="en-US" dirty="0"/>
              <a:t>Wants to go to college</a:t>
            </a:r>
          </a:p>
          <a:p>
            <a:r>
              <a:rPr lang="en-US" dirty="0"/>
              <a:t>Student is the “mayor” of his high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60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931B4-279B-37BC-AF52-0CEF2E37C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658"/>
            <a:ext cx="10515600" cy="1009651"/>
          </a:xfrm>
        </p:spPr>
        <p:txBody>
          <a:bodyPr>
            <a:normAutofit/>
          </a:bodyPr>
          <a:lstStyle/>
          <a:p>
            <a:r>
              <a:rPr lang="en-US" sz="4400" b="0" cap="none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01424-CDD1-3078-EC49-EA690A830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050"/>
            <a:ext cx="10515600" cy="51800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Family Resource Network of Ohio: </a:t>
            </a:r>
            <a:r>
              <a:rPr lang="en-US" dirty="0">
                <a:cs typeface="Arial"/>
                <a:hlinkClick r:id="rId3"/>
              </a:rPr>
              <a:t>https://frnohio.org/</a:t>
            </a:r>
            <a:r>
              <a:rPr lang="en-US" dirty="0">
                <a:cs typeface="Arial"/>
              </a:rPr>
              <a:t> </a:t>
            </a:r>
          </a:p>
          <a:p>
            <a:r>
              <a:rPr lang="en-US" dirty="0">
                <a:cs typeface="Arial"/>
              </a:rPr>
              <a:t>Charting the </a:t>
            </a:r>
            <a:r>
              <a:rPr lang="en-US" dirty="0" err="1">
                <a:cs typeface="Arial"/>
              </a:rPr>
              <a:t>LifeCourse</a:t>
            </a:r>
            <a:r>
              <a:rPr lang="en-US" dirty="0">
                <a:cs typeface="Arial"/>
              </a:rPr>
              <a:t>: </a:t>
            </a:r>
            <a:r>
              <a:rPr lang="en-US" dirty="0">
                <a:cs typeface="Arial"/>
                <a:hlinkClick r:id="rId4"/>
              </a:rPr>
              <a:t>https://frnohio.org/lifecourse/</a:t>
            </a:r>
            <a:r>
              <a:rPr lang="en-US" dirty="0">
                <a:cs typeface="Arial"/>
              </a:rPr>
              <a:t> </a:t>
            </a:r>
          </a:p>
          <a:p>
            <a:r>
              <a:rPr lang="en-US" dirty="0">
                <a:cs typeface="Arial"/>
              </a:rPr>
              <a:t>College-Ready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F1111"/>
                </a:solidFill>
                <a:cs typeface="Arial"/>
              </a:rPr>
              <a:t>Workbook- College Readiness for Neurodivergent Students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solidFill>
                  <a:srgbClr val="0F1111"/>
                </a:solidFill>
                <a:ea typeface="+mn-lt"/>
                <a:cs typeface="+mn-lt"/>
                <a:hlinkClick r:id="rId5"/>
              </a:rPr>
              <a:t>https://www.college-ready.com/</a:t>
            </a:r>
            <a:r>
              <a:rPr lang="en-US" dirty="0">
                <a:solidFill>
                  <a:srgbClr val="0F1111"/>
                </a:solidFill>
                <a:ea typeface="+mn-lt"/>
                <a:cs typeface="+mn-lt"/>
              </a:rPr>
              <a:t> </a:t>
            </a:r>
            <a:endParaRPr lang="en-US" dirty="0">
              <a:solidFill>
                <a:srgbClr val="0F1111"/>
              </a:solidFill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Inclusive Academia Videos </a:t>
            </a:r>
            <a:endParaRPr lang="en-US" dirty="0">
              <a:ea typeface="+mn-lt"/>
              <a:cs typeface="Arial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+mn-lt"/>
                <a:cs typeface="+mn-lt"/>
                <a:hlinkClick r:id="rId6"/>
              </a:rPr>
              <a:t>https://www.youtube.com/@InclusiveAcademia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College Autism Network Student and Family Resources: </a:t>
            </a:r>
            <a:r>
              <a:rPr lang="en-US" dirty="0">
                <a:ea typeface="+mn-lt"/>
                <a:cs typeface="+mn-lt"/>
                <a:hlinkClick r:id="rId7"/>
              </a:rPr>
              <a:t>https://canfamiilyresources.softr.app/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</a:rPr>
              <a:t>Smart Home Technology: </a:t>
            </a:r>
            <a:r>
              <a:rPr lang="en-US" sz="2000" dirty="0">
                <a:ea typeface="+mn-lt"/>
                <a:cs typeface="+mn-lt"/>
                <a:hlinkClick r:id="rId8"/>
              </a:rPr>
              <a:t>https://nisonger.osu.edu/technology-project/shdp-2-2/</a:t>
            </a:r>
            <a:r>
              <a:rPr lang="en-US" sz="2000" dirty="0">
                <a:ea typeface="+mn-lt"/>
                <a:cs typeface="+mn-lt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63886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63647-B8E9-FAED-2B52-FD761134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cap="none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2F0BF-6DF8-1E33-9223-5154EC818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2890"/>
            <a:ext cx="10515600" cy="3577648"/>
          </a:xfrm>
        </p:spPr>
        <p:txBody>
          <a:bodyPr/>
          <a:lstStyle/>
          <a:p>
            <a:r>
              <a:rPr lang="en-US" sz="3200" dirty="0"/>
              <a:t>Think College Family Resources: </a:t>
            </a:r>
          </a:p>
          <a:p>
            <a:pPr lvl="1"/>
            <a:r>
              <a:rPr lang="en-US" sz="2800" dirty="0">
                <a:hlinkClick r:id="rId2"/>
              </a:rPr>
              <a:t>https://thinkcollege.net/family-resources</a:t>
            </a:r>
            <a:endParaRPr lang="en-US" sz="2800" dirty="0"/>
          </a:p>
          <a:p>
            <a:r>
              <a:rPr lang="en-US" sz="3200" dirty="0"/>
              <a:t>Think College- Conducting a College Search</a:t>
            </a:r>
          </a:p>
          <a:p>
            <a:pPr lvl="1"/>
            <a:r>
              <a:rPr lang="en-US" sz="2800" dirty="0">
                <a:hlinkClick r:id="rId3"/>
              </a:rPr>
              <a:t>http://programs.thinkcollege.net/</a:t>
            </a:r>
            <a:endParaRPr lang="en-US" sz="2800" dirty="0"/>
          </a:p>
          <a:p>
            <a:pPr lvl="0"/>
            <a:r>
              <a:rPr lang="en-US" sz="3200" dirty="0"/>
              <a:t>Think College- Differences Between H.S. and College</a:t>
            </a:r>
          </a:p>
          <a:p>
            <a:pPr lvl="1"/>
            <a:r>
              <a:rPr lang="en-US" sz="2800" dirty="0">
                <a:hlinkClick r:id="rId4"/>
              </a:rPr>
              <a:t>http://www.thinkcollege.net/topics/highschool-college-differences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1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AB7A6-64B8-28CD-8595-FA2188A2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OLTS</a:t>
            </a:r>
          </a:p>
        </p:txBody>
      </p:sp>
      <p:pic>
        <p:nvPicPr>
          <p:cNvPr id="4" name="Content Placeholder 3" descr="A graph of a person with a person standing in front of him&#10;&#10;AI-generated content may be incorrect.">
            <a:extLst>
              <a:ext uri="{FF2B5EF4-FFF2-40B4-BE49-F238E27FC236}">
                <a16:creationId xmlns:a16="http://schemas.microsoft.com/office/drawing/2014/main" id="{47B8B1DF-D321-78F9-E14E-22C1C6905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6452" y="1377170"/>
            <a:ext cx="8497411" cy="5313561"/>
          </a:xfrm>
        </p:spPr>
      </p:pic>
    </p:spTree>
    <p:extLst>
      <p:ext uri="{BB962C8B-B14F-4D97-AF65-F5344CB8AC3E}">
        <p14:creationId xmlns:p14="http://schemas.microsoft.com/office/powerpoint/2010/main" val="456825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BEDCB-A1AE-7559-2EC4-A8E72CE4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cap="none" dirty="0"/>
              <a:t>Contact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E0769-A4CD-5417-AC99-FEA22AAB7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TOPS: </a:t>
            </a:r>
            <a:r>
              <a:rPr lang="en-US" dirty="0">
                <a:hlinkClick r:id="rId2"/>
              </a:rPr>
              <a:t>transitions@osumc.edu</a:t>
            </a:r>
            <a:endParaRPr lang="en-US" dirty="0"/>
          </a:p>
          <a:p>
            <a:r>
              <a:rPr lang="en-US" i="1" dirty="0"/>
              <a:t>Ace!: </a:t>
            </a:r>
            <a:r>
              <a:rPr lang="en-US" dirty="0">
                <a:hlinkClick r:id="rId3"/>
              </a:rPr>
              <a:t>aceprogram@osumc.edu</a:t>
            </a:r>
            <a:endParaRPr lang="en-US" dirty="0"/>
          </a:p>
          <a:p>
            <a:r>
              <a:rPr lang="en-US" dirty="0"/>
              <a:t>Karen Krainz Edison: </a:t>
            </a:r>
            <a:r>
              <a:rPr lang="en-US" dirty="0">
                <a:hlinkClick r:id="rId4"/>
              </a:rPr>
              <a:t>karen.krainzedison@osumc.edu</a:t>
            </a:r>
            <a:endParaRPr lang="en-US" dirty="0"/>
          </a:p>
          <a:p>
            <a:r>
              <a:rPr lang="en-US" dirty="0"/>
              <a:t>Jessie Green: </a:t>
            </a:r>
            <a:r>
              <a:rPr lang="en-US" dirty="0">
                <a:hlinkClick r:id="rId5"/>
              </a:rPr>
              <a:t>jessie.green@osumc.edu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569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0252-45AA-9960-A6F3-D8FAA147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262"/>
            <a:ext cx="10515600" cy="1009651"/>
          </a:xfrm>
        </p:spPr>
        <p:txBody>
          <a:bodyPr>
            <a:normAutofit/>
          </a:bodyPr>
          <a:lstStyle/>
          <a:p>
            <a:r>
              <a:rPr lang="en-US" sz="4400" b="0" dirty="0"/>
              <a:t>E</a:t>
            </a:r>
            <a:r>
              <a:rPr lang="en-US" sz="4400" b="0" cap="none" dirty="0"/>
              <a:t>xecutive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C306A-717D-66B6-6F2B-3A17A326D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844"/>
            <a:ext cx="10515600" cy="46946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500" dirty="0"/>
              <a:t>Just because they are smart doesn’t mean they have the                              EF skills to match</a:t>
            </a:r>
          </a:p>
          <a:p>
            <a:pPr marL="0" indent="0">
              <a:buNone/>
            </a:pPr>
            <a:endParaRPr lang="en-US" sz="4000" dirty="0"/>
          </a:p>
          <a:p>
            <a:pPr lvl="1"/>
            <a:r>
              <a:rPr lang="en-US" sz="4000" dirty="0"/>
              <a:t>Lack of focus, getting distracted</a:t>
            </a:r>
          </a:p>
          <a:p>
            <a:pPr lvl="1"/>
            <a:r>
              <a:rPr lang="en-US" sz="4000" dirty="0"/>
              <a:t>Emotional regulation</a:t>
            </a:r>
          </a:p>
          <a:p>
            <a:pPr lvl="1"/>
            <a:r>
              <a:rPr lang="en-US" sz="4000" dirty="0"/>
              <a:t>Impulsiveness/recklessness</a:t>
            </a:r>
          </a:p>
          <a:p>
            <a:pPr lvl="1"/>
            <a:r>
              <a:rPr lang="en-US" sz="4000" dirty="0"/>
              <a:t>Deciding on or prioritizing a goal</a:t>
            </a:r>
          </a:p>
          <a:p>
            <a:pPr lvl="1"/>
            <a:r>
              <a:rPr lang="en-US" sz="4000" dirty="0"/>
              <a:t>Knowing how to establish a routine</a:t>
            </a:r>
          </a:p>
          <a:p>
            <a:pPr lvl="1"/>
            <a:r>
              <a:rPr lang="en-US" sz="4000" dirty="0"/>
              <a:t>Evaluate progress or self-reflect</a:t>
            </a:r>
          </a:p>
          <a:p>
            <a:pPr lvl="1"/>
            <a:r>
              <a:rPr lang="en-US" sz="4000" dirty="0"/>
              <a:t>How to act on the evaluation or reflection</a:t>
            </a:r>
          </a:p>
          <a:p>
            <a:pPr lvl="1"/>
            <a:r>
              <a:rPr lang="en-US" sz="4000" dirty="0"/>
              <a:t>Estimating time for a task</a:t>
            </a:r>
          </a:p>
          <a:p>
            <a:pPr lvl="1"/>
            <a:r>
              <a:rPr lang="en-US" sz="4000" dirty="0"/>
              <a:t>Apply different rules to different situations</a:t>
            </a:r>
          </a:p>
          <a:p>
            <a:pPr marL="457200" lvl="1" indent="0">
              <a:buNone/>
            </a:pPr>
            <a:r>
              <a:rPr lang="en-US" sz="1000" dirty="0"/>
              <a:t>                                                                                                                                      </a:t>
            </a:r>
          </a:p>
          <a:p>
            <a:pPr marL="457200" lvl="1" indent="0">
              <a:buNone/>
            </a:pPr>
            <a:r>
              <a:rPr lang="en-US" sz="1000" dirty="0"/>
              <a:t>                                                                                        </a:t>
            </a:r>
          </a:p>
          <a:p>
            <a:pPr lvl="1"/>
            <a:endParaRPr lang="en-US" dirty="0"/>
          </a:p>
        </p:txBody>
      </p:sp>
      <p:pic>
        <p:nvPicPr>
          <p:cNvPr id="4" name="Picture 3" descr="A iceberg in water&#10;&#10;AI-generated content may be incorrect.">
            <a:extLst>
              <a:ext uri="{FF2B5EF4-FFF2-40B4-BE49-F238E27FC236}">
                <a16:creationId xmlns:a16="http://schemas.microsoft.com/office/drawing/2014/main" id="{3750F679-898D-E1C8-E568-BD37289CE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421" y="2204824"/>
            <a:ext cx="3948742" cy="3464045"/>
          </a:xfrm>
          <a:prstGeom prst="rect">
            <a:avLst/>
          </a:prstGeom>
        </p:spPr>
      </p:pic>
      <p:pic>
        <p:nvPicPr>
          <p:cNvPr id="5" name="Picture 4" descr="A logo for a life skills advocate&#10;&#10;AI-generated content may be incorrect.">
            <a:extLst>
              <a:ext uri="{FF2B5EF4-FFF2-40B4-BE49-F238E27FC236}">
                <a16:creationId xmlns:a16="http://schemas.microsoft.com/office/drawing/2014/main" id="{1A2D10DA-90FE-9589-E6D3-C443DF986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278" y="4962761"/>
            <a:ext cx="989522" cy="7061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205C72-C67B-0DCC-2535-53C31D992F23}"/>
              </a:ext>
            </a:extLst>
          </p:cNvPr>
          <p:cNvSpPr txBox="1"/>
          <p:nvPr/>
        </p:nvSpPr>
        <p:spPr>
          <a:xfrm>
            <a:off x="5441795" y="5542260"/>
            <a:ext cx="47632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https://lifeskillsadvocate.com/executive-functioning-101-hub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257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2238-108B-6057-2A1A-185F7524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cap="none" dirty="0"/>
              <a:t>Moving to post-secondary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F1679-E6A7-7EFF-9E8A-087FC2C7B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744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/>
                <a:cs typeface="Arial"/>
              </a:rPr>
              <a:t>Multiple areas of transition 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Shift from directed to independent learning 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Change, Change and more CHANGE</a:t>
            </a:r>
            <a:endParaRPr lang="en-US" dirty="0"/>
          </a:p>
          <a:p>
            <a:pPr lvl="1"/>
            <a:r>
              <a:rPr lang="en-US" sz="2200" dirty="0">
                <a:latin typeface="Arial"/>
                <a:cs typeface="Arial"/>
              </a:rPr>
              <a:t>In academics and in daily routines</a:t>
            </a:r>
            <a:endParaRPr lang="en-US" dirty="0"/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Many new areas of responsibility 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Find natural supports &amp; expand support system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Planning should be considered early</a:t>
            </a:r>
            <a:endParaRPr lang="en-US" dirty="0"/>
          </a:p>
          <a:p>
            <a:r>
              <a:rPr lang="en-US" sz="2600" dirty="0">
                <a:latin typeface="Arial"/>
                <a:cs typeface="Arial"/>
              </a:rPr>
              <a:t>Financial responsibility is on the student/family</a:t>
            </a:r>
            <a:endParaRPr lang="en-US" dirty="0"/>
          </a:p>
          <a:p>
            <a:pPr lvl="1"/>
            <a:r>
              <a:rPr lang="en-US" sz="2200">
                <a:latin typeface="Arial"/>
                <a:ea typeface="+mn-lt"/>
                <a:cs typeface="+mn-lt"/>
              </a:rPr>
              <a:t>Includes </a:t>
            </a:r>
            <a:r>
              <a:rPr lang="en-US" sz="2200" dirty="0">
                <a:latin typeface="Arial"/>
                <a:ea typeface="+mn-lt"/>
                <a:cs typeface="+mn-lt"/>
              </a:rPr>
              <a:t>t</a:t>
            </a:r>
            <a:r>
              <a:rPr lang="en-US" sz="2200" dirty="0">
                <a:latin typeface="Arial"/>
                <a:cs typeface="Arial"/>
              </a:rPr>
              <a:t>uition, housing, food, medical, transportation, tutoring, or other supports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1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C883-E030-5721-46A0-3EE0294D9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Facing the unknowns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9E15D-4EEB-51C8-756E-05A51ABF1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Students face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5D959-67CE-6B9A-5352-D153A38CC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1548"/>
            <a:ext cx="515778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•</a:t>
            </a:r>
            <a:r>
              <a:rPr lang="en-US" sz="2400" dirty="0">
                <a:cs typeface="Arial"/>
              </a:rPr>
              <a:t>Developing college-life boundaries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•</a:t>
            </a:r>
            <a:r>
              <a:rPr lang="en-US" sz="2400" dirty="0">
                <a:cs typeface="Arial"/>
              </a:rPr>
              <a:t>Managing time and priorities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•</a:t>
            </a:r>
            <a:r>
              <a:rPr lang="en-US" sz="2400" dirty="0">
                <a:cs typeface="Arial"/>
              </a:rPr>
              <a:t>Recognizing the culture or “unspoken rules” of a college class or campus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•</a:t>
            </a:r>
            <a:r>
              <a:rPr lang="en-US" sz="2400" dirty="0">
                <a:cs typeface="Arial"/>
              </a:rPr>
              <a:t>Socializing or avoidance of social settings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4F9EA6-4C2E-9001-2BBF-DFB2F8BB9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9246"/>
            <a:ext cx="5183188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•</a:t>
            </a:r>
            <a:r>
              <a:rPr lang="en-US" sz="2400" dirty="0">
                <a:cs typeface="Arial"/>
              </a:rPr>
              <a:t>Communication and self-advocacy with peers and professors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•</a:t>
            </a:r>
            <a:r>
              <a:rPr lang="en-US" sz="2400" dirty="0">
                <a:cs typeface="Arial"/>
              </a:rPr>
              <a:t>Working as a member of a team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•</a:t>
            </a:r>
            <a:r>
              <a:rPr lang="en-US" sz="2400" dirty="0">
                <a:cs typeface="Arial"/>
              </a:rPr>
              <a:t>Understanding peer and college faculty/staff perspectives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3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59F74B-3B49-B2F4-3ADE-10A37277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the classroom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7BDEC01-97C5-CE51-2C23-97BA05514D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3237" y="1851102"/>
            <a:ext cx="3840813" cy="415940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5CFDBA-B288-28D1-2A4E-28E56A5E4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1210" y="2350037"/>
            <a:ext cx="7058722" cy="333949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Understanding course expectations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Communicating learning differences  to professors and instructors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Managing course loads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Understanding change in responsibility for learning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1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2322-3D3C-2EAD-51AD-95F1BB4C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in day-to-day activities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BB8691-F13C-C5E9-D766-5A74C8AF02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3173" y="1849219"/>
            <a:ext cx="4035961" cy="446831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03ACD-807E-9F1C-1BF0-7D2E873E3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2832" y="1825625"/>
            <a:ext cx="5990968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Managing time and priorities- academics, socializing, self care</a:t>
            </a:r>
          </a:p>
          <a:p>
            <a:r>
              <a:rPr lang="en-US" dirty="0"/>
              <a:t>Living independently, working with roommates</a:t>
            </a:r>
          </a:p>
          <a:p>
            <a:r>
              <a:rPr lang="en-US" dirty="0"/>
              <a:t>Learning how to get around campus</a:t>
            </a:r>
          </a:p>
          <a:p>
            <a:r>
              <a:rPr lang="en-US" dirty="0"/>
              <a:t>Interacting socially with peers and staff</a:t>
            </a:r>
          </a:p>
          <a:p>
            <a:r>
              <a:rPr lang="en-US" dirty="0"/>
              <a:t>Lack of family or peer support to navigate campus systems</a:t>
            </a:r>
          </a:p>
          <a:p>
            <a:r>
              <a:rPr lang="en-US" dirty="0"/>
              <a:t>Limited self-advocacy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B2327-F62D-549A-8ADF-F25DCFCC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Twice gifted, appropriately supported?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B4087-8E4D-3560-C44E-CF83CCFFA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teachers prepared to educate students with diverse learning styles</a:t>
            </a:r>
          </a:p>
          <a:p>
            <a:pPr lvl="1"/>
            <a:r>
              <a:rPr lang="en-US" dirty="0"/>
              <a:t>Approach from a deficit versus strengths-based perspective</a:t>
            </a:r>
          </a:p>
          <a:p>
            <a:pPr lvl="1"/>
            <a:r>
              <a:rPr lang="en-US" dirty="0"/>
              <a:t>Areas of development varies widely</a:t>
            </a:r>
          </a:p>
          <a:p>
            <a:pPr lvl="2"/>
            <a:r>
              <a:rPr lang="en-US" dirty="0"/>
              <a:t>Language may not be as advanced as deductive reasoning</a:t>
            </a:r>
          </a:p>
          <a:p>
            <a:pPr lvl="2"/>
            <a:r>
              <a:rPr lang="en-US" dirty="0"/>
              <a:t>Can do complex mathematic equations in their head but can not explain the steps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Are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multiple ways to receive and digest course content provided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Are diagnoses m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issed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or incorrect  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Is the student curious or disruptive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Are learning disabilities evaluated by trained staff or professionals</a:t>
            </a:r>
          </a:p>
          <a:p>
            <a:pPr lvl="1">
              <a:spcBef>
                <a:spcPts val="1000"/>
              </a:spcBef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9226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80186a-05b7-47f9-af62-0f6786e9e7bb">
      <Terms xmlns="http://schemas.microsoft.com/office/infopath/2007/PartnerControls"/>
    </lcf76f155ced4ddcb4097134ff3c332f>
    <TaxCatchAll xmlns="93942008-1f21-424e-835f-ad876c3690fe"/>
    <SharedWithUsers xmlns="93942008-1f21-424e-835f-ad876c3690fe">
      <UserInfo>
        <DisplayName>Gamble, Olivia</DisplayName>
        <AccountId>243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41C9CCADAB342B038C6CC58F56CB1" ma:contentTypeVersion="19" ma:contentTypeDescription="Create a new document." ma:contentTypeScope="" ma:versionID="624fda592dce672164d14ec401e3baed">
  <xsd:schema xmlns:xsd="http://www.w3.org/2001/XMLSchema" xmlns:xs="http://www.w3.org/2001/XMLSchema" xmlns:p="http://schemas.microsoft.com/office/2006/metadata/properties" xmlns:ns1="http://schemas.microsoft.com/sharepoint/v3" xmlns:ns2="cf80186a-05b7-47f9-af62-0f6786e9e7bb" xmlns:ns3="93942008-1f21-424e-835f-ad876c3690fe" targetNamespace="http://schemas.microsoft.com/office/2006/metadata/properties" ma:root="true" ma:fieldsID="a72469b73742f7546c77406c32c8b7c1" ns1:_="" ns2:_="" ns3:_="">
    <xsd:import namespace="http://schemas.microsoft.com/sharepoint/v3"/>
    <xsd:import namespace="cf80186a-05b7-47f9-af62-0f6786e9e7bb"/>
    <xsd:import namespace="93942008-1f21-424e-835f-ad876c3690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0186a-05b7-47f9-af62-0f6786e9e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f133747-7f49-46b8-8a37-07c8968d02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42008-1f21-424e-835f-ad876c3690f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09cb266a-3a9e-4b37-9ab8-fb94f688a47b}" ma:internalName="TaxCatchAll" ma:showField="CatchAllData" ma:web="93942008-1f21-424e-835f-ad876c3690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126C1C-2A93-4C5B-828D-7AF7C06089AE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terms/"/>
    <ds:schemaRef ds:uri="93942008-1f21-424e-835f-ad876c3690fe"/>
    <ds:schemaRef ds:uri="http://schemas.microsoft.com/office/2006/documentManagement/types"/>
    <ds:schemaRef ds:uri="http://schemas.microsoft.com/office/infopath/2007/PartnerControls"/>
    <ds:schemaRef ds:uri="cf80186a-05b7-47f9-af62-0f6786e9e7b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0360893-A35A-4E9D-B892-E6DC00C1CB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6268CB-9EAB-49CA-A82C-9247D6BDD1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f80186a-05b7-47f9-af62-0f6786e9e7bb"/>
    <ds:schemaRef ds:uri="93942008-1f21-424e-835f-ad876c3690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b95a125-791c-4f0a-9f9e-99e363117506}" enabled="0" method="" siteId="{0b95a125-791c-4f0a-9f9e-99e3631175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1872</Words>
  <Application>Microsoft Office PowerPoint</Application>
  <PresentationFormat>Widescreen</PresentationFormat>
  <Paragraphs>244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Aptos</vt:lpstr>
      <vt:lpstr>Arial</vt:lpstr>
      <vt:lpstr>Calibri</vt:lpstr>
      <vt:lpstr>Calibri Light</vt:lpstr>
      <vt:lpstr>Courier New</vt:lpstr>
      <vt:lpstr>Gill Sans</vt:lpstr>
      <vt:lpstr>helvetica neue</vt:lpstr>
      <vt:lpstr>Wingdings</vt:lpstr>
      <vt:lpstr>Theme 2</vt:lpstr>
      <vt:lpstr>Theme 3</vt:lpstr>
      <vt:lpstr>Theme 1</vt:lpstr>
      <vt:lpstr>Transition To College:  Developing Individualized Transition Plans  That Address Academic, Social,  And Emotional Readiness</vt:lpstr>
      <vt:lpstr>NLTS-2</vt:lpstr>
      <vt:lpstr>OLTS</vt:lpstr>
      <vt:lpstr>Executive function</vt:lpstr>
      <vt:lpstr>Moving to post-secondary education</vt:lpstr>
      <vt:lpstr>Facing the unknowns</vt:lpstr>
      <vt:lpstr>Changes in the classroom</vt:lpstr>
      <vt:lpstr>Changes in day-to-day activities</vt:lpstr>
      <vt:lpstr>Twice gifted, appropriately supported?  </vt:lpstr>
      <vt:lpstr>Twice gifted, appropriately prepared?  </vt:lpstr>
      <vt:lpstr>Autism Support Programs</vt:lpstr>
      <vt:lpstr>Components of ASP services (Ace! At OSU) </vt:lpstr>
      <vt:lpstr>Ohio’s Autism Support Programs</vt:lpstr>
      <vt:lpstr>IPSEs (national and Ohio context- Jessie)</vt:lpstr>
      <vt:lpstr>PowerPoint Presentation</vt:lpstr>
      <vt:lpstr>PowerPoint Presentation</vt:lpstr>
      <vt:lpstr>Some key features of college programs for students with intellectual disability</vt:lpstr>
      <vt:lpstr>Student experience</vt:lpstr>
      <vt:lpstr>Ohio Statewide Consortium</vt:lpstr>
      <vt:lpstr>Parent mentor discussion</vt:lpstr>
      <vt:lpstr>Academic transition activities</vt:lpstr>
      <vt:lpstr>Academic transition activities</vt:lpstr>
      <vt:lpstr>Social transition activities</vt:lpstr>
      <vt:lpstr>Social transition activities</vt:lpstr>
      <vt:lpstr>Emotional transition activities</vt:lpstr>
      <vt:lpstr>Scenario 1</vt:lpstr>
      <vt:lpstr>Scenario 2</vt:lpstr>
      <vt:lpstr>Resources</vt:lpstr>
      <vt:lpstr>Resources</vt:lpstr>
      <vt:lpstr>Contact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</dc:creator>
  <cp:lastModifiedBy>Krainz Edison, Karen</cp:lastModifiedBy>
  <cp:revision>241</cp:revision>
  <dcterms:created xsi:type="dcterms:W3CDTF">2021-10-25T17:55:37Z</dcterms:created>
  <dcterms:modified xsi:type="dcterms:W3CDTF">2025-04-04T03:54:54Z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0x01010038141C9CCADAB342B038C6CC58F56CB1</vt:lpwstr>
  </property>
  <property fmtid="{D5CDD505-2E9C-101B-9397-08002B2CF9AE}" pid="3" name="MediaServiceImageTags">
    <vt:lpwstr/>
  </property>
</Properties>
</file>