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6459200" cy="21945600"/>
  <p:notesSz cx="6858000" cy="9144000"/>
  <p:embeddedFontLst>
    <p:embeddedFont>
      <p:font typeface="Glacial Indifference" pitchFamily="2" charset="0"/>
      <p:regular r:id="rId3"/>
    </p:embeddedFont>
    <p:embeddedFont>
      <p:font typeface="Glacial Indifference Bold" pitchFamily="2" charset="0"/>
      <p:regular r:id="rId4"/>
      <p:bold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8" autoAdjust="0"/>
  </p:normalViewPr>
  <p:slideViewPr>
    <p:cSldViewPr>
      <p:cViewPr varScale="1">
        <p:scale>
          <a:sx n="33" d="100"/>
          <a:sy n="33" d="100"/>
        </p:scale>
        <p:origin x="3184"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389"/>
        </a:solidFill>
        <a:effectLst/>
      </p:bgPr>
    </p:bg>
    <p:spTree>
      <p:nvGrpSpPr>
        <p:cNvPr id="1" name=""/>
        <p:cNvGrpSpPr/>
        <p:nvPr/>
      </p:nvGrpSpPr>
      <p:grpSpPr>
        <a:xfrm>
          <a:off x="0" y="0"/>
          <a:ext cx="0" cy="0"/>
          <a:chOff x="0" y="0"/>
          <a:chExt cx="0" cy="0"/>
        </a:xfrm>
      </p:grpSpPr>
      <p:grpSp>
        <p:nvGrpSpPr>
          <p:cNvPr id="2" name="Group 2"/>
          <p:cNvGrpSpPr/>
          <p:nvPr/>
        </p:nvGrpSpPr>
        <p:grpSpPr>
          <a:xfrm>
            <a:off x="836465" y="4052128"/>
            <a:ext cx="5402447" cy="6805942"/>
            <a:chOff x="0" y="0"/>
            <a:chExt cx="1306553" cy="1645981"/>
          </a:xfrm>
        </p:grpSpPr>
        <p:sp>
          <p:nvSpPr>
            <p:cNvPr id="3" name="Freeform 3"/>
            <p:cNvSpPr/>
            <p:nvPr/>
          </p:nvSpPr>
          <p:spPr>
            <a:xfrm>
              <a:off x="0" y="0"/>
              <a:ext cx="1306553" cy="1645981"/>
            </a:xfrm>
            <a:custGeom>
              <a:avLst/>
              <a:gdLst/>
              <a:ahLst/>
              <a:cxnLst/>
              <a:rect l="l" t="t" r="r" b="b"/>
              <a:pathLst>
                <a:path w="1306553" h="1645981">
                  <a:moveTo>
                    <a:pt x="0" y="0"/>
                  </a:moveTo>
                  <a:lnTo>
                    <a:pt x="1306553" y="0"/>
                  </a:lnTo>
                  <a:lnTo>
                    <a:pt x="1306553" y="1645981"/>
                  </a:lnTo>
                  <a:lnTo>
                    <a:pt x="0" y="1645981"/>
                  </a:lnTo>
                  <a:close/>
                </a:path>
              </a:pathLst>
            </a:custGeom>
            <a:solidFill>
              <a:srgbClr val="FFFFFF">
                <a:alpha val="19608"/>
              </a:srgbClr>
            </a:solidFill>
          </p:spPr>
          <p:txBody>
            <a:bodyPr/>
            <a:lstStyle/>
            <a:p>
              <a:endParaRPr lang="en-US"/>
            </a:p>
          </p:txBody>
        </p:sp>
      </p:grpSp>
      <p:grpSp>
        <p:nvGrpSpPr>
          <p:cNvPr id="4" name="Group 4"/>
          <p:cNvGrpSpPr/>
          <p:nvPr/>
        </p:nvGrpSpPr>
        <p:grpSpPr>
          <a:xfrm>
            <a:off x="836465" y="11222397"/>
            <a:ext cx="5402447" cy="8614824"/>
            <a:chOff x="0" y="0"/>
            <a:chExt cx="1306553" cy="2083449"/>
          </a:xfrm>
        </p:grpSpPr>
        <p:sp>
          <p:nvSpPr>
            <p:cNvPr id="5" name="Freeform 5"/>
            <p:cNvSpPr/>
            <p:nvPr/>
          </p:nvSpPr>
          <p:spPr>
            <a:xfrm>
              <a:off x="0" y="0"/>
              <a:ext cx="1306553" cy="2083449"/>
            </a:xfrm>
            <a:custGeom>
              <a:avLst/>
              <a:gdLst/>
              <a:ahLst/>
              <a:cxnLst/>
              <a:rect l="l" t="t" r="r" b="b"/>
              <a:pathLst>
                <a:path w="1306553" h="2083449">
                  <a:moveTo>
                    <a:pt x="0" y="0"/>
                  </a:moveTo>
                  <a:lnTo>
                    <a:pt x="1306553" y="0"/>
                  </a:lnTo>
                  <a:lnTo>
                    <a:pt x="1306553" y="2083449"/>
                  </a:lnTo>
                  <a:lnTo>
                    <a:pt x="0" y="2083449"/>
                  </a:lnTo>
                  <a:close/>
                </a:path>
              </a:pathLst>
            </a:custGeom>
            <a:solidFill>
              <a:srgbClr val="FFFFFF">
                <a:alpha val="19608"/>
              </a:srgbClr>
            </a:solidFill>
          </p:spPr>
          <p:txBody>
            <a:bodyPr/>
            <a:lstStyle/>
            <a:p>
              <a:endParaRPr lang="en-US"/>
            </a:p>
          </p:txBody>
        </p:sp>
      </p:grpSp>
      <p:grpSp>
        <p:nvGrpSpPr>
          <p:cNvPr id="6" name="Group 6"/>
          <p:cNvGrpSpPr/>
          <p:nvPr/>
        </p:nvGrpSpPr>
        <p:grpSpPr>
          <a:xfrm>
            <a:off x="6683145" y="17295584"/>
            <a:ext cx="9021538" cy="2541636"/>
            <a:chOff x="0" y="0"/>
            <a:chExt cx="2181811" cy="614681"/>
          </a:xfrm>
        </p:grpSpPr>
        <p:sp>
          <p:nvSpPr>
            <p:cNvPr id="7" name="Freeform 7"/>
            <p:cNvSpPr/>
            <p:nvPr/>
          </p:nvSpPr>
          <p:spPr>
            <a:xfrm>
              <a:off x="0" y="0"/>
              <a:ext cx="2181811" cy="614681"/>
            </a:xfrm>
            <a:custGeom>
              <a:avLst/>
              <a:gdLst/>
              <a:ahLst/>
              <a:cxnLst/>
              <a:rect l="l" t="t" r="r" b="b"/>
              <a:pathLst>
                <a:path w="2181811" h="614681">
                  <a:moveTo>
                    <a:pt x="0" y="0"/>
                  </a:moveTo>
                  <a:lnTo>
                    <a:pt x="2181811" y="0"/>
                  </a:lnTo>
                  <a:lnTo>
                    <a:pt x="2181811" y="614681"/>
                  </a:lnTo>
                  <a:lnTo>
                    <a:pt x="0" y="614681"/>
                  </a:lnTo>
                  <a:close/>
                </a:path>
              </a:pathLst>
            </a:custGeom>
            <a:solidFill>
              <a:srgbClr val="FFFFFF">
                <a:alpha val="19608"/>
              </a:srgbClr>
            </a:solidFill>
          </p:spPr>
          <p:txBody>
            <a:bodyPr/>
            <a:lstStyle/>
            <a:p>
              <a:endParaRPr lang="en-US"/>
            </a:p>
          </p:txBody>
        </p:sp>
      </p:grpSp>
      <p:sp>
        <p:nvSpPr>
          <p:cNvPr id="8" name="TextBox 8"/>
          <p:cNvSpPr txBox="1"/>
          <p:nvPr/>
        </p:nvSpPr>
        <p:spPr>
          <a:xfrm>
            <a:off x="11384465" y="4821295"/>
            <a:ext cx="3995154" cy="10257726"/>
          </a:xfrm>
          <a:prstGeom prst="rect">
            <a:avLst/>
          </a:prstGeom>
        </p:spPr>
        <p:txBody>
          <a:bodyPr lIns="0" tIns="0" rIns="0" bIns="0" rtlCol="0" anchor="t">
            <a:spAutoFit/>
          </a:bodyPr>
          <a:lstStyle/>
          <a:p>
            <a:pPr algn="just">
              <a:lnSpc>
                <a:spcPts val="3713"/>
              </a:lnSpc>
            </a:pPr>
            <a:r>
              <a:rPr lang="en-US" sz="2652">
                <a:solidFill>
                  <a:srgbClr val="FFFFFF"/>
                </a:solidFill>
                <a:latin typeface="Glacial Indifference"/>
                <a:ea typeface="Glacial Indifference"/>
                <a:cs typeface="Glacial Indifference"/>
                <a:sym typeface="Glacial Indifference"/>
              </a:rPr>
              <a:t>Lorem ipsum dolor sit amet, consectetur adipiscing elit. Curabitur purus quam, pretium sed turpis vitae, placerat interdum diam. Fusce quis tortor elit. Aenean metus neque, euismod at ultricies eget, viverra et ipsum. Suspendisse fermentum consectetur augue in finibus. </a:t>
            </a: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a:p>
            <a:pPr algn="just">
              <a:lnSpc>
                <a:spcPts val="3713"/>
              </a:lnSpc>
            </a:pPr>
            <a:endParaRPr lang="en-US" sz="2652">
              <a:solidFill>
                <a:srgbClr val="FFFFFF"/>
              </a:solidFill>
              <a:latin typeface="Glacial Indifference"/>
              <a:ea typeface="Glacial Indifference"/>
              <a:cs typeface="Glacial Indifference"/>
              <a:sym typeface="Glacial Indifference"/>
            </a:endParaRPr>
          </a:p>
        </p:txBody>
      </p:sp>
      <p:grpSp>
        <p:nvGrpSpPr>
          <p:cNvPr id="9" name="Group 9"/>
          <p:cNvGrpSpPr/>
          <p:nvPr/>
        </p:nvGrpSpPr>
        <p:grpSpPr>
          <a:xfrm>
            <a:off x="6683145" y="4025425"/>
            <a:ext cx="9021538" cy="12853285"/>
            <a:chOff x="0" y="0"/>
            <a:chExt cx="2181811" cy="3108498"/>
          </a:xfrm>
        </p:grpSpPr>
        <p:sp>
          <p:nvSpPr>
            <p:cNvPr id="10" name="Freeform 10"/>
            <p:cNvSpPr/>
            <p:nvPr/>
          </p:nvSpPr>
          <p:spPr>
            <a:xfrm>
              <a:off x="0" y="0"/>
              <a:ext cx="2181811" cy="3108498"/>
            </a:xfrm>
            <a:custGeom>
              <a:avLst/>
              <a:gdLst/>
              <a:ahLst/>
              <a:cxnLst/>
              <a:rect l="l" t="t" r="r" b="b"/>
              <a:pathLst>
                <a:path w="2181811" h="3108498">
                  <a:moveTo>
                    <a:pt x="0" y="0"/>
                  </a:moveTo>
                  <a:lnTo>
                    <a:pt x="2181811" y="0"/>
                  </a:lnTo>
                  <a:lnTo>
                    <a:pt x="2181811" y="3108498"/>
                  </a:lnTo>
                  <a:lnTo>
                    <a:pt x="0" y="3108498"/>
                  </a:lnTo>
                  <a:close/>
                </a:path>
              </a:pathLst>
            </a:custGeom>
            <a:solidFill>
              <a:srgbClr val="FFFFFF">
                <a:alpha val="19608"/>
              </a:srgbClr>
            </a:solidFill>
          </p:spPr>
          <p:txBody>
            <a:bodyPr/>
            <a:lstStyle/>
            <a:p>
              <a:endParaRPr lang="en-US"/>
            </a:p>
          </p:txBody>
        </p:sp>
      </p:grpSp>
      <p:sp>
        <p:nvSpPr>
          <p:cNvPr id="11" name="Freeform 11"/>
          <p:cNvSpPr/>
          <p:nvPr/>
        </p:nvSpPr>
        <p:spPr>
          <a:xfrm>
            <a:off x="2347975" y="20256321"/>
            <a:ext cx="12337540" cy="1238895"/>
          </a:xfrm>
          <a:custGeom>
            <a:avLst/>
            <a:gdLst/>
            <a:ahLst/>
            <a:cxnLst/>
            <a:rect l="l" t="t" r="r" b="b"/>
            <a:pathLst>
              <a:path w="12337540" h="1238895">
                <a:moveTo>
                  <a:pt x="0" y="0"/>
                </a:moveTo>
                <a:lnTo>
                  <a:pt x="12337540" y="0"/>
                </a:lnTo>
                <a:lnTo>
                  <a:pt x="12337540" y="1238894"/>
                </a:lnTo>
                <a:lnTo>
                  <a:pt x="0" y="1238894"/>
                </a:lnTo>
                <a:lnTo>
                  <a:pt x="0" y="0"/>
                </a:lnTo>
                <a:close/>
              </a:path>
            </a:pathLst>
          </a:custGeom>
          <a:blipFill>
            <a:blip r:embed="rId2"/>
            <a:stretch>
              <a:fillRect/>
            </a:stretch>
          </a:blipFill>
        </p:spPr>
        <p:txBody>
          <a:bodyPr/>
          <a:lstStyle/>
          <a:p>
            <a:endParaRPr lang="en-US"/>
          </a:p>
        </p:txBody>
      </p:sp>
      <p:sp>
        <p:nvSpPr>
          <p:cNvPr id="12" name="Freeform 12"/>
          <p:cNvSpPr/>
          <p:nvPr/>
        </p:nvSpPr>
        <p:spPr>
          <a:xfrm>
            <a:off x="7022413" y="11089280"/>
            <a:ext cx="4023488" cy="2643506"/>
          </a:xfrm>
          <a:custGeom>
            <a:avLst/>
            <a:gdLst/>
            <a:ahLst/>
            <a:cxnLst/>
            <a:rect l="l" t="t" r="r" b="b"/>
            <a:pathLst>
              <a:path w="4023488" h="2643506">
                <a:moveTo>
                  <a:pt x="0" y="0"/>
                </a:moveTo>
                <a:lnTo>
                  <a:pt x="4023488" y="0"/>
                </a:lnTo>
                <a:lnTo>
                  <a:pt x="4023488" y="2643506"/>
                </a:lnTo>
                <a:lnTo>
                  <a:pt x="0" y="2643506"/>
                </a:lnTo>
                <a:lnTo>
                  <a:pt x="0" y="0"/>
                </a:lnTo>
                <a:close/>
              </a:path>
            </a:pathLst>
          </a:custGeom>
          <a:blipFill>
            <a:blip r:embed="rId3"/>
            <a:stretch>
              <a:fillRect r="-3325" b="-4842"/>
            </a:stretch>
          </a:blipFill>
        </p:spPr>
        <p:txBody>
          <a:bodyPr/>
          <a:lstStyle/>
          <a:p>
            <a:endParaRPr lang="en-US"/>
          </a:p>
        </p:txBody>
      </p:sp>
      <p:sp>
        <p:nvSpPr>
          <p:cNvPr id="13" name="Freeform 13"/>
          <p:cNvSpPr/>
          <p:nvPr/>
        </p:nvSpPr>
        <p:spPr>
          <a:xfrm>
            <a:off x="11370260" y="11089280"/>
            <a:ext cx="3995154" cy="2643506"/>
          </a:xfrm>
          <a:custGeom>
            <a:avLst/>
            <a:gdLst/>
            <a:ahLst/>
            <a:cxnLst/>
            <a:rect l="l" t="t" r="r" b="b"/>
            <a:pathLst>
              <a:path w="3995154" h="2643506">
                <a:moveTo>
                  <a:pt x="0" y="0"/>
                </a:moveTo>
                <a:lnTo>
                  <a:pt x="3995154" y="0"/>
                </a:lnTo>
                <a:lnTo>
                  <a:pt x="3995154" y="2643506"/>
                </a:lnTo>
                <a:lnTo>
                  <a:pt x="0" y="2643506"/>
                </a:lnTo>
                <a:lnTo>
                  <a:pt x="0" y="0"/>
                </a:lnTo>
                <a:close/>
              </a:path>
            </a:pathLst>
          </a:custGeom>
          <a:blipFill>
            <a:blip r:embed="rId4"/>
            <a:stretch>
              <a:fillRect t="-5237" b="-86"/>
            </a:stretch>
          </a:blipFill>
        </p:spPr>
        <p:txBody>
          <a:bodyPr/>
          <a:lstStyle/>
          <a:p>
            <a:endParaRPr lang="en-US"/>
          </a:p>
        </p:txBody>
      </p:sp>
      <p:sp>
        <p:nvSpPr>
          <p:cNvPr id="14" name="Freeform 14"/>
          <p:cNvSpPr/>
          <p:nvPr/>
        </p:nvSpPr>
        <p:spPr>
          <a:xfrm>
            <a:off x="7022413" y="13999486"/>
            <a:ext cx="8343001" cy="2450246"/>
          </a:xfrm>
          <a:custGeom>
            <a:avLst/>
            <a:gdLst/>
            <a:ahLst/>
            <a:cxnLst/>
            <a:rect l="l" t="t" r="r" b="b"/>
            <a:pathLst>
              <a:path w="8343001" h="2450246">
                <a:moveTo>
                  <a:pt x="0" y="0"/>
                </a:moveTo>
                <a:lnTo>
                  <a:pt x="8343001" y="0"/>
                </a:lnTo>
                <a:lnTo>
                  <a:pt x="8343001" y="2450246"/>
                </a:lnTo>
                <a:lnTo>
                  <a:pt x="0" y="2450246"/>
                </a:lnTo>
                <a:lnTo>
                  <a:pt x="0" y="0"/>
                </a:lnTo>
                <a:close/>
              </a:path>
            </a:pathLst>
          </a:custGeom>
          <a:blipFill>
            <a:blip r:embed="rId5"/>
            <a:stretch>
              <a:fillRect t="-53090" r="-3896" b="-82751"/>
            </a:stretch>
          </a:blipFill>
        </p:spPr>
        <p:txBody>
          <a:bodyPr/>
          <a:lstStyle/>
          <a:p>
            <a:endParaRPr lang="en-US"/>
          </a:p>
        </p:txBody>
      </p:sp>
      <p:sp>
        <p:nvSpPr>
          <p:cNvPr id="15" name="TextBox 15"/>
          <p:cNvSpPr txBox="1"/>
          <p:nvPr/>
        </p:nvSpPr>
        <p:spPr>
          <a:xfrm>
            <a:off x="1196657" y="4499874"/>
            <a:ext cx="4682063" cy="804768"/>
          </a:xfrm>
          <a:prstGeom prst="rect">
            <a:avLst/>
          </a:prstGeom>
        </p:spPr>
        <p:txBody>
          <a:bodyPr lIns="0" tIns="0" rIns="0" bIns="0" rtlCol="0" anchor="t">
            <a:spAutoFit/>
          </a:bodyPr>
          <a:lstStyle/>
          <a:p>
            <a:pPr algn="l">
              <a:lnSpc>
                <a:spcPts val="3140"/>
              </a:lnSpc>
            </a:pPr>
            <a:r>
              <a:rPr lang="en-US" sz="3078" b="1" spc="267">
                <a:solidFill>
                  <a:srgbClr val="FFFFFF"/>
                </a:solidFill>
                <a:latin typeface="Glacial Indifference Bold"/>
                <a:ea typeface="Glacial Indifference Bold"/>
                <a:cs typeface="Glacial Indifference Bold"/>
                <a:sym typeface="Glacial Indifference Bold"/>
              </a:rPr>
              <a:t>PROJECT DESCRIPTION</a:t>
            </a:r>
          </a:p>
        </p:txBody>
      </p:sp>
      <p:sp>
        <p:nvSpPr>
          <p:cNvPr id="16" name="TextBox 16"/>
          <p:cNvSpPr txBox="1"/>
          <p:nvPr/>
        </p:nvSpPr>
        <p:spPr>
          <a:xfrm>
            <a:off x="1196657" y="5324460"/>
            <a:ext cx="4682063" cy="4789741"/>
          </a:xfrm>
          <a:prstGeom prst="rect">
            <a:avLst/>
          </a:prstGeom>
        </p:spPr>
        <p:txBody>
          <a:bodyPr lIns="0" tIns="0" rIns="0" bIns="0" rtlCol="0" anchor="t">
            <a:spAutoFit/>
          </a:bodyPr>
          <a:lstStyle/>
          <a:p>
            <a:pPr algn="just">
              <a:lnSpc>
                <a:spcPts val="4273"/>
              </a:lnSpc>
            </a:pPr>
            <a:r>
              <a:rPr lang="en-US" sz="3052">
                <a:solidFill>
                  <a:srgbClr val="FFFFFF"/>
                </a:solidFill>
                <a:latin typeface="Glacial Indifference"/>
                <a:ea typeface="Glacial Indifference"/>
                <a:cs typeface="Glacial Indifference"/>
                <a:sym typeface="Glacial Indifference"/>
              </a:rPr>
              <a:t>Lorem ipsum dolor sit amet, consectetur adipiscing elit. Curabitur purus quam, pretium sed turpis vitae, placerat interdum diam. Fusce quis tortor elit. Aenean metus neque, euismod at ultricies eget, viverra et ipsum. </a:t>
            </a:r>
          </a:p>
        </p:txBody>
      </p:sp>
      <p:sp>
        <p:nvSpPr>
          <p:cNvPr id="17" name="TextBox 17"/>
          <p:cNvSpPr txBox="1"/>
          <p:nvPr/>
        </p:nvSpPr>
        <p:spPr>
          <a:xfrm>
            <a:off x="1196657" y="11892348"/>
            <a:ext cx="4682063" cy="413762"/>
          </a:xfrm>
          <a:prstGeom prst="rect">
            <a:avLst/>
          </a:prstGeom>
        </p:spPr>
        <p:txBody>
          <a:bodyPr lIns="0" tIns="0" rIns="0" bIns="0" rtlCol="0" anchor="t">
            <a:spAutoFit/>
          </a:bodyPr>
          <a:lstStyle/>
          <a:p>
            <a:pPr algn="l">
              <a:lnSpc>
                <a:spcPts val="3140"/>
              </a:lnSpc>
            </a:pPr>
            <a:r>
              <a:rPr lang="en-US" sz="3078" b="1" spc="267">
                <a:solidFill>
                  <a:srgbClr val="FFFFFF"/>
                </a:solidFill>
                <a:latin typeface="Glacial Indifference Bold"/>
                <a:ea typeface="Glacial Indifference Bold"/>
                <a:cs typeface="Glacial Indifference Bold"/>
                <a:sym typeface="Glacial Indifference Bold"/>
              </a:rPr>
              <a:t>PARTICIPANTS</a:t>
            </a:r>
          </a:p>
        </p:txBody>
      </p:sp>
      <p:sp>
        <p:nvSpPr>
          <p:cNvPr id="18" name="TextBox 18"/>
          <p:cNvSpPr txBox="1"/>
          <p:nvPr/>
        </p:nvSpPr>
        <p:spPr>
          <a:xfrm>
            <a:off x="7064952" y="17605200"/>
            <a:ext cx="7976122" cy="413762"/>
          </a:xfrm>
          <a:prstGeom prst="rect">
            <a:avLst/>
          </a:prstGeom>
        </p:spPr>
        <p:txBody>
          <a:bodyPr lIns="0" tIns="0" rIns="0" bIns="0" rtlCol="0" anchor="t">
            <a:spAutoFit/>
          </a:bodyPr>
          <a:lstStyle/>
          <a:p>
            <a:pPr algn="l">
              <a:lnSpc>
                <a:spcPts val="3140"/>
              </a:lnSpc>
            </a:pPr>
            <a:r>
              <a:rPr lang="en-US" sz="3078" b="1" spc="267">
                <a:solidFill>
                  <a:srgbClr val="FFFFFF"/>
                </a:solidFill>
                <a:latin typeface="Glacial Indifference Bold"/>
                <a:ea typeface="Glacial Indifference Bold"/>
                <a:cs typeface="Glacial Indifference Bold"/>
                <a:sym typeface="Glacial Indifference Bold"/>
              </a:rPr>
              <a:t>IMPLEMENTING IN YOUR SCHOOLS</a:t>
            </a:r>
          </a:p>
        </p:txBody>
      </p:sp>
      <p:sp>
        <p:nvSpPr>
          <p:cNvPr id="19" name="TextBox 19"/>
          <p:cNvSpPr txBox="1"/>
          <p:nvPr/>
        </p:nvSpPr>
        <p:spPr>
          <a:xfrm>
            <a:off x="7064952" y="18235114"/>
            <a:ext cx="8307747" cy="1325816"/>
          </a:xfrm>
          <a:prstGeom prst="rect">
            <a:avLst/>
          </a:prstGeom>
        </p:spPr>
        <p:txBody>
          <a:bodyPr lIns="0" tIns="0" rIns="0" bIns="0" rtlCol="0" anchor="t">
            <a:spAutoFit/>
          </a:bodyPr>
          <a:lstStyle/>
          <a:p>
            <a:pPr algn="just">
              <a:lnSpc>
                <a:spcPts val="3573"/>
              </a:lnSpc>
            </a:pPr>
            <a:r>
              <a:rPr lang="en-US" sz="2552">
                <a:solidFill>
                  <a:srgbClr val="FFFFFF"/>
                </a:solidFill>
                <a:latin typeface="Glacial Indifference"/>
                <a:ea typeface="Glacial Indifference"/>
                <a:cs typeface="Glacial Indifference"/>
                <a:sym typeface="Glacial Indifference"/>
              </a:rPr>
              <a:t>Lorem ipsum dolor sit amet, consectetur adipiscing elit. Curabitur purus quam, pretium sed turpis vitae, placerat interdum diam. </a:t>
            </a:r>
          </a:p>
        </p:txBody>
      </p:sp>
      <p:sp>
        <p:nvSpPr>
          <p:cNvPr id="20" name="TextBox 20"/>
          <p:cNvSpPr txBox="1"/>
          <p:nvPr/>
        </p:nvSpPr>
        <p:spPr>
          <a:xfrm>
            <a:off x="7064952" y="4695377"/>
            <a:ext cx="4682063" cy="413762"/>
          </a:xfrm>
          <a:prstGeom prst="rect">
            <a:avLst/>
          </a:prstGeom>
        </p:spPr>
        <p:txBody>
          <a:bodyPr lIns="0" tIns="0" rIns="0" bIns="0" rtlCol="0" anchor="t">
            <a:spAutoFit/>
          </a:bodyPr>
          <a:lstStyle/>
          <a:p>
            <a:pPr algn="l">
              <a:lnSpc>
                <a:spcPts val="3140"/>
              </a:lnSpc>
            </a:pPr>
            <a:r>
              <a:rPr lang="en-US" sz="3078" b="1" spc="267">
                <a:solidFill>
                  <a:srgbClr val="FFFFFF"/>
                </a:solidFill>
                <a:latin typeface="Glacial Indifference Bold"/>
                <a:ea typeface="Glacial Indifference Bold"/>
                <a:cs typeface="Glacial Indifference Bold"/>
                <a:sym typeface="Glacial Indifference Bold"/>
              </a:rPr>
              <a:t>WHAT WE LEARNED</a:t>
            </a:r>
          </a:p>
        </p:txBody>
      </p:sp>
      <p:sp>
        <p:nvSpPr>
          <p:cNvPr id="21" name="TextBox 21"/>
          <p:cNvSpPr txBox="1"/>
          <p:nvPr/>
        </p:nvSpPr>
        <p:spPr>
          <a:xfrm>
            <a:off x="7036618" y="5213914"/>
            <a:ext cx="3788447" cy="9729955"/>
          </a:xfrm>
          <a:prstGeom prst="rect">
            <a:avLst/>
          </a:prstGeom>
        </p:spPr>
        <p:txBody>
          <a:bodyPr lIns="0" tIns="0" rIns="0" bIns="0" rtlCol="0" anchor="t">
            <a:spAutoFit/>
          </a:bodyPr>
          <a:lstStyle/>
          <a:p>
            <a:pPr algn="just">
              <a:lnSpc>
                <a:spcPts val="3521"/>
              </a:lnSpc>
            </a:pPr>
            <a:r>
              <a:rPr lang="en-US" sz="2515">
                <a:solidFill>
                  <a:srgbClr val="FFFFFF"/>
                </a:solidFill>
                <a:latin typeface="Glacial Indifference"/>
                <a:ea typeface="Glacial Indifference"/>
                <a:cs typeface="Glacial Indifference"/>
                <a:sym typeface="Glacial Indifference"/>
              </a:rPr>
              <a:t>Lorem ipsum dolor sit amet, consectetur adipiscing elit. Curabitur purus quam, pretium sed turpis vitae, placerat interdum diam. Fusce quis tortor elit. Aenean metus neque, euismod at ultricies eget, viverra et ipsum. Suspendisse fermentum consectetur augue in finibus. </a:t>
            </a: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a:p>
            <a:pPr algn="just">
              <a:lnSpc>
                <a:spcPts val="3521"/>
              </a:lnSpc>
            </a:pPr>
            <a:endParaRPr lang="en-US" sz="2515">
              <a:solidFill>
                <a:srgbClr val="FFFFFF"/>
              </a:solidFill>
              <a:latin typeface="Glacial Indifference"/>
              <a:ea typeface="Glacial Indifference"/>
              <a:cs typeface="Glacial Indifference"/>
              <a:sym typeface="Glacial Indifference"/>
            </a:endParaRPr>
          </a:p>
        </p:txBody>
      </p:sp>
      <p:sp>
        <p:nvSpPr>
          <p:cNvPr id="22" name="TextBox 22"/>
          <p:cNvSpPr txBox="1"/>
          <p:nvPr/>
        </p:nvSpPr>
        <p:spPr>
          <a:xfrm>
            <a:off x="1112022" y="12515661"/>
            <a:ext cx="4682063" cy="4789741"/>
          </a:xfrm>
          <a:prstGeom prst="rect">
            <a:avLst/>
          </a:prstGeom>
        </p:spPr>
        <p:txBody>
          <a:bodyPr lIns="0" tIns="0" rIns="0" bIns="0" rtlCol="0" anchor="t">
            <a:spAutoFit/>
          </a:bodyPr>
          <a:lstStyle/>
          <a:p>
            <a:pPr algn="just">
              <a:lnSpc>
                <a:spcPts val="4273"/>
              </a:lnSpc>
            </a:pPr>
            <a:r>
              <a:rPr lang="en-US" sz="3052">
                <a:solidFill>
                  <a:srgbClr val="FFFFFF"/>
                </a:solidFill>
                <a:latin typeface="Glacial Indifference"/>
                <a:ea typeface="Glacial Indifference"/>
                <a:cs typeface="Glacial Indifference"/>
                <a:sym typeface="Glacial Indifference"/>
              </a:rPr>
              <a:t>Lorem ipsum dolor sit amet, consectetur adipiscing elit. Curabitur purus quam, pretium sed turpis vitae, placerat interdum diam. Fusce quis tortor elit. Aenean metus neque, euismod at ultricies eget, viverra et ipsum. </a:t>
            </a:r>
          </a:p>
        </p:txBody>
      </p:sp>
      <p:grpSp>
        <p:nvGrpSpPr>
          <p:cNvPr id="23" name="Group 23"/>
          <p:cNvGrpSpPr/>
          <p:nvPr/>
        </p:nvGrpSpPr>
        <p:grpSpPr>
          <a:xfrm>
            <a:off x="836465" y="806653"/>
            <a:ext cx="14868218" cy="2799672"/>
            <a:chOff x="0" y="0"/>
            <a:chExt cx="3595799" cy="677086"/>
          </a:xfrm>
        </p:grpSpPr>
        <p:sp>
          <p:nvSpPr>
            <p:cNvPr id="24" name="Freeform 24"/>
            <p:cNvSpPr/>
            <p:nvPr/>
          </p:nvSpPr>
          <p:spPr>
            <a:xfrm>
              <a:off x="0" y="0"/>
              <a:ext cx="3595799" cy="677086"/>
            </a:xfrm>
            <a:custGeom>
              <a:avLst/>
              <a:gdLst/>
              <a:ahLst/>
              <a:cxnLst/>
              <a:rect l="l" t="t" r="r" b="b"/>
              <a:pathLst>
                <a:path w="3595799" h="677086">
                  <a:moveTo>
                    <a:pt x="0" y="0"/>
                  </a:moveTo>
                  <a:lnTo>
                    <a:pt x="3595799" y="0"/>
                  </a:lnTo>
                  <a:lnTo>
                    <a:pt x="3595799" y="677086"/>
                  </a:lnTo>
                  <a:lnTo>
                    <a:pt x="0" y="677086"/>
                  </a:lnTo>
                  <a:close/>
                </a:path>
              </a:pathLst>
            </a:custGeom>
            <a:solidFill>
              <a:srgbClr val="E2E2E2"/>
            </a:solidFill>
          </p:spPr>
          <p:txBody>
            <a:bodyPr/>
            <a:lstStyle/>
            <a:p>
              <a:endParaRPr lang="en-US"/>
            </a:p>
          </p:txBody>
        </p:sp>
      </p:grpSp>
      <p:sp>
        <p:nvSpPr>
          <p:cNvPr id="25" name="TextBox 25"/>
          <p:cNvSpPr txBox="1"/>
          <p:nvPr/>
        </p:nvSpPr>
        <p:spPr>
          <a:xfrm>
            <a:off x="1418126" y="2083777"/>
            <a:ext cx="13622948" cy="597573"/>
          </a:xfrm>
          <a:prstGeom prst="rect">
            <a:avLst/>
          </a:prstGeom>
        </p:spPr>
        <p:txBody>
          <a:bodyPr lIns="0" tIns="0" rIns="0" bIns="0" rtlCol="0" anchor="t">
            <a:spAutoFit/>
          </a:bodyPr>
          <a:lstStyle/>
          <a:p>
            <a:pPr algn="ctr">
              <a:lnSpc>
                <a:spcPts val="4862"/>
              </a:lnSpc>
            </a:pPr>
            <a:r>
              <a:rPr lang="en-US" sz="3473">
                <a:solidFill>
                  <a:srgbClr val="174389"/>
                </a:solidFill>
                <a:latin typeface="Glacial Indifference"/>
                <a:ea typeface="Glacial Indifference"/>
                <a:cs typeface="Glacial Indifference"/>
                <a:sym typeface="Glacial Indifference"/>
              </a:rPr>
              <a:t>School District/ESC</a:t>
            </a:r>
          </a:p>
        </p:txBody>
      </p:sp>
      <p:sp>
        <p:nvSpPr>
          <p:cNvPr id="26" name="TextBox 26"/>
          <p:cNvSpPr txBox="1"/>
          <p:nvPr/>
        </p:nvSpPr>
        <p:spPr>
          <a:xfrm>
            <a:off x="836465" y="1095956"/>
            <a:ext cx="14786270" cy="971055"/>
          </a:xfrm>
          <a:prstGeom prst="rect">
            <a:avLst/>
          </a:prstGeom>
        </p:spPr>
        <p:txBody>
          <a:bodyPr lIns="0" tIns="0" rIns="0" bIns="0" rtlCol="0" anchor="t">
            <a:spAutoFit/>
          </a:bodyPr>
          <a:lstStyle/>
          <a:p>
            <a:pPr algn="ctr">
              <a:lnSpc>
                <a:spcPts val="7902"/>
              </a:lnSpc>
            </a:pPr>
            <a:r>
              <a:rPr lang="en-US" sz="5644" spc="174">
                <a:solidFill>
                  <a:srgbClr val="174389"/>
                </a:solidFill>
                <a:latin typeface="Glacial Indifference"/>
                <a:ea typeface="Glacial Indifference"/>
                <a:cs typeface="Glacial Indifference"/>
                <a:sym typeface="Glacial Indifference"/>
              </a:rPr>
              <a:t>TITLE OF PROJECT</a:t>
            </a:r>
          </a:p>
        </p:txBody>
      </p:sp>
      <p:sp>
        <p:nvSpPr>
          <p:cNvPr id="27" name="TextBox 27"/>
          <p:cNvSpPr txBox="1"/>
          <p:nvPr/>
        </p:nvSpPr>
        <p:spPr>
          <a:xfrm>
            <a:off x="1418126" y="2605149"/>
            <a:ext cx="13622948" cy="597573"/>
          </a:xfrm>
          <a:prstGeom prst="rect">
            <a:avLst/>
          </a:prstGeom>
        </p:spPr>
        <p:txBody>
          <a:bodyPr lIns="0" tIns="0" rIns="0" bIns="0" rtlCol="0" anchor="t">
            <a:spAutoFit/>
          </a:bodyPr>
          <a:lstStyle/>
          <a:p>
            <a:pPr algn="ctr">
              <a:lnSpc>
                <a:spcPts val="4862"/>
              </a:lnSpc>
            </a:pPr>
            <a:r>
              <a:rPr lang="en-US" sz="3473">
                <a:solidFill>
                  <a:srgbClr val="174389"/>
                </a:solidFill>
                <a:latin typeface="Glacial Indifference"/>
                <a:ea typeface="Glacial Indifference"/>
                <a:cs typeface="Glacial Indifference"/>
                <a:sym typeface="Glacial Indifference"/>
              </a:rPr>
              <a:t>Name of Presenter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Words>
  <Application>Microsoft Macintosh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Glacial Indifference</vt:lpstr>
      <vt:lpstr>Glacial Indifference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dc:title>
  <cp:lastModifiedBy>Kamb, Marcie</cp:lastModifiedBy>
  <cp:revision>1</cp:revision>
  <dcterms:created xsi:type="dcterms:W3CDTF">2006-08-16T00:00:00Z</dcterms:created>
  <dcterms:modified xsi:type="dcterms:W3CDTF">2025-02-12T16:47:27Z</dcterms:modified>
  <dc:identifier>DAGdgG6FRgk</dc:identifier>
</cp:coreProperties>
</file>